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03" autoAdjust="0"/>
    <p:restoredTop sz="94660"/>
  </p:normalViewPr>
  <p:slideViewPr>
    <p:cSldViewPr>
      <p:cViewPr>
        <p:scale>
          <a:sx n="50" d="100"/>
          <a:sy n="50" d="100"/>
        </p:scale>
        <p:origin x="-1932"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EEDE508-C405-4EE4-9D7B-9C0AAC7863ED}" type="datetimeFigureOut">
              <a:rPr lang="es-ES" smtClean="0"/>
              <a:pPr/>
              <a:t>19/06/2020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6FD080-0210-4BA3-94DF-9285BD74A2D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EEDE508-C405-4EE4-9D7B-9C0AAC7863ED}" type="datetimeFigureOut">
              <a:rPr lang="es-ES" smtClean="0"/>
              <a:pPr/>
              <a:t>19/06/2020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6FD080-0210-4BA3-94DF-9285BD74A2D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EEDE508-C405-4EE4-9D7B-9C0AAC7863ED}" type="datetimeFigureOut">
              <a:rPr lang="es-ES" smtClean="0"/>
              <a:pPr/>
              <a:t>19/06/2020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6FD080-0210-4BA3-94DF-9285BD74A2D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EEDE508-C405-4EE4-9D7B-9C0AAC7863ED}" type="datetimeFigureOut">
              <a:rPr lang="es-ES" smtClean="0"/>
              <a:pPr/>
              <a:t>19/06/2020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6FD080-0210-4BA3-94DF-9285BD74A2D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EEDE508-C405-4EE4-9D7B-9C0AAC7863ED}" type="datetimeFigureOut">
              <a:rPr lang="es-ES" smtClean="0"/>
              <a:pPr/>
              <a:t>19/06/2020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D6FD080-0210-4BA3-94DF-9285BD74A2D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EEDE508-C405-4EE4-9D7B-9C0AAC7863ED}" type="datetimeFigureOut">
              <a:rPr lang="es-ES" smtClean="0"/>
              <a:pPr/>
              <a:t>19/06/2020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D6FD080-0210-4BA3-94DF-9285BD74A2D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EEDE508-C405-4EE4-9D7B-9C0AAC7863ED}" type="datetimeFigureOut">
              <a:rPr lang="es-ES" smtClean="0"/>
              <a:pPr/>
              <a:t>19/06/2020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D6FD080-0210-4BA3-94DF-9285BD74A2D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EEDE508-C405-4EE4-9D7B-9C0AAC7863ED}" type="datetimeFigureOut">
              <a:rPr lang="es-ES" smtClean="0"/>
              <a:pPr/>
              <a:t>19/06/2020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D6FD080-0210-4BA3-94DF-9285BD74A2D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EDE508-C405-4EE4-9D7B-9C0AAC7863ED}" type="datetimeFigureOut">
              <a:rPr lang="es-ES" smtClean="0"/>
              <a:pPr/>
              <a:t>19/06/2020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D6FD080-0210-4BA3-94DF-9285BD74A2D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EDE508-C405-4EE4-9D7B-9C0AAC7863ED}" type="datetimeFigureOut">
              <a:rPr lang="es-ES" smtClean="0"/>
              <a:pPr/>
              <a:t>19/06/2020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D6FD080-0210-4BA3-94DF-9285BD74A2D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EDE508-C405-4EE4-9D7B-9C0AAC7863ED}" type="datetimeFigureOut">
              <a:rPr lang="es-ES" smtClean="0"/>
              <a:pPr/>
              <a:t>19/06/2020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D6FD080-0210-4BA3-94DF-9285BD74A2D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DE508-C405-4EE4-9D7B-9C0AAC7863ED}" type="datetimeFigureOut">
              <a:rPr lang="es-ES" smtClean="0"/>
              <a:pPr/>
              <a:t>19/06/2020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FD080-0210-4BA3-94DF-9285BD74A2D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 Id="rId9" Type="http://schemas.openxmlformats.org/officeDocument/2006/relationships/slide" Target="slide8.xml"/></Relationships>
</file>

<file path=ppt/slides/_rels/slide2.xml.rels><?xml version="1.0" encoding="UTF-8" standalone="yes"?>
<Relationships xmlns="http://schemas.openxmlformats.org/package/2006/relationships"><Relationship Id="rId8" Type="http://schemas.openxmlformats.org/officeDocument/2006/relationships/hyperlink" Target="https://www.eslgamesplus.com/" TargetMode="External"/><Relationship Id="rId13" Type="http://schemas.openxmlformats.org/officeDocument/2006/relationships/slide" Target="slide1.xml"/><Relationship Id="rId3" Type="http://schemas.openxmlformats.org/officeDocument/2006/relationships/hyperlink" Target="https://sites.google.com/view/storieshavefunwithcoco/home" TargetMode="External"/><Relationship Id="rId7" Type="http://schemas.openxmlformats.org/officeDocument/2006/relationships/hyperlink" Target="https://learnenglishkids.britishcouncil.org/es" TargetMode="External"/><Relationship Id="rId12" Type="http://schemas.openxmlformats.org/officeDocument/2006/relationships/hyperlink" Target="https://www.youtube.com/user/GoNoodleGame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user/cbeebiesgrownups" TargetMode="External"/><Relationship Id="rId11" Type="http://schemas.openxmlformats.org/officeDocument/2006/relationships/hyperlink" Target="https://es.lyricstraining.com/" TargetMode="External"/><Relationship Id="rId5" Type="http://schemas.openxmlformats.org/officeDocument/2006/relationships/hyperlink" Target="https://www.youtube.com/channel/UCx1xhxQyzR4TT6PmXO0khbQ" TargetMode="External"/><Relationship Id="rId15" Type="http://schemas.openxmlformats.org/officeDocument/2006/relationships/image" Target="../media/image3.png"/><Relationship Id="rId10" Type="http://schemas.openxmlformats.org/officeDocument/2006/relationships/hyperlink" Target="http://www.koalatext.com/public/index.php/lessonsv2/0/12" TargetMode="External"/><Relationship Id="rId4" Type="http://schemas.openxmlformats.org/officeDocument/2006/relationships/hyperlink" Target="https://agendaweb.org/listening/easy_reading_listening.html" TargetMode="External"/><Relationship Id="rId9" Type="http://schemas.openxmlformats.org/officeDocument/2006/relationships/hyperlink" Target="https://www.mes-games.com/" TargetMode="Externa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ceiploreto.e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hyperlink" Target="https://www.mundoprimaria.com/juegos-educativos/juegos-lenguaj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eiploreto.e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xml"/><Relationship Id="rId4" Type="http://schemas.openxmlformats.org/officeDocument/2006/relationships/hyperlink" Target="https://www.mundoprimaria.com/juegos-educativos/juegos-matematica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user/ArtforKidsHub"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hyperlink" Target="https://www.diarimes.com/es/noticias/actualidad/2020/04/12/imitar_obras_arte_casa_reto_viral_cultural_del_confinamiento_80243_1095.html"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tropical-border-clipart-8.png"/>
          <p:cNvPicPr>
            <a:picLocks noChangeAspect="1"/>
          </p:cNvPicPr>
          <p:nvPr/>
        </p:nvPicPr>
        <p:blipFill>
          <a:blip r:embed="rId2"/>
          <a:srcRect l="6662" t="3669" r="7314" b="11927"/>
          <a:stretch>
            <a:fillRect/>
          </a:stretch>
        </p:blipFill>
        <p:spPr>
          <a:xfrm>
            <a:off x="-285850" y="-214338"/>
            <a:ext cx="9429850" cy="7072338"/>
          </a:xfrm>
          <a:prstGeom prst="rect">
            <a:avLst/>
          </a:prstGeom>
        </p:spPr>
      </p:pic>
      <p:sp>
        <p:nvSpPr>
          <p:cNvPr id="5" name="4 Recortar rectángulo de esquina diagonal">
            <a:hlinkClick r:id="rId3" action="ppaction://hlinksldjump"/>
          </p:cNvPr>
          <p:cNvSpPr/>
          <p:nvPr/>
        </p:nvSpPr>
        <p:spPr>
          <a:xfrm>
            <a:off x="2428860" y="5357826"/>
            <a:ext cx="2000264" cy="1142984"/>
          </a:xfrm>
          <a:prstGeom prst="snip2DiagRect">
            <a:avLst>
              <a:gd name="adj1" fmla="val 0"/>
              <a:gd name="adj2"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dirty="0" smtClean="0"/>
              <a:t>ENGLISH</a:t>
            </a:r>
            <a:endParaRPr lang="es-ES" dirty="0"/>
          </a:p>
        </p:txBody>
      </p:sp>
      <p:sp>
        <p:nvSpPr>
          <p:cNvPr id="6" name="5 Recortar rectángulo de esquina diagonal">
            <a:hlinkClick r:id="rId4" action="ppaction://hlinksldjump"/>
          </p:cNvPr>
          <p:cNvSpPr/>
          <p:nvPr/>
        </p:nvSpPr>
        <p:spPr>
          <a:xfrm>
            <a:off x="0" y="3714752"/>
            <a:ext cx="2214578" cy="1071570"/>
          </a:xfrm>
          <a:prstGeom prst="snip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dirty="0" smtClean="0"/>
              <a:t>LENGUA</a:t>
            </a:r>
            <a:endParaRPr lang="es-ES" dirty="0"/>
          </a:p>
        </p:txBody>
      </p:sp>
      <p:sp>
        <p:nvSpPr>
          <p:cNvPr id="7" name="6 Recortar rectángulo de esquina diagonal">
            <a:hlinkClick r:id="rId5" action="ppaction://hlinksldjump"/>
          </p:cNvPr>
          <p:cNvSpPr/>
          <p:nvPr/>
        </p:nvSpPr>
        <p:spPr>
          <a:xfrm>
            <a:off x="2357422" y="3714752"/>
            <a:ext cx="2143140" cy="107157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t>ARTE</a:t>
            </a:r>
            <a:endParaRPr lang="es-ES" dirty="0"/>
          </a:p>
        </p:txBody>
      </p:sp>
      <p:sp>
        <p:nvSpPr>
          <p:cNvPr id="8" name="7 Recortar rectángulo de esquina diagonal">
            <a:hlinkClick r:id="rId6" action="ppaction://hlinksldjump"/>
          </p:cNvPr>
          <p:cNvSpPr/>
          <p:nvPr/>
        </p:nvSpPr>
        <p:spPr>
          <a:xfrm>
            <a:off x="0" y="5357826"/>
            <a:ext cx="2143140" cy="1071570"/>
          </a:xfrm>
          <a:prstGeom prst="snip2DiagRect">
            <a:avLst/>
          </a:prstGeom>
          <a:solidFill>
            <a:srgbClr val="F3F34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CIÈNCIES</a:t>
            </a:r>
            <a:endParaRPr lang="es-ES" dirty="0"/>
          </a:p>
        </p:txBody>
      </p:sp>
      <p:sp>
        <p:nvSpPr>
          <p:cNvPr id="9" name="8 Recortar rectángulo de esquina diagonal">
            <a:hlinkClick r:id="rId7" action="ppaction://hlinksldjump"/>
          </p:cNvPr>
          <p:cNvSpPr/>
          <p:nvPr/>
        </p:nvSpPr>
        <p:spPr>
          <a:xfrm>
            <a:off x="4643438" y="3786190"/>
            <a:ext cx="2071702" cy="1071570"/>
          </a:xfrm>
          <a:prstGeom prst="snip2Diag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MATEMÁTICAS</a:t>
            </a:r>
            <a:endParaRPr lang="es-ES" dirty="0"/>
          </a:p>
        </p:txBody>
      </p:sp>
      <p:sp>
        <p:nvSpPr>
          <p:cNvPr id="10" name="9 Recortar rectángulo de esquina diagonal">
            <a:hlinkClick r:id="rId8" action="ppaction://hlinksldjump"/>
          </p:cNvPr>
          <p:cNvSpPr/>
          <p:nvPr/>
        </p:nvSpPr>
        <p:spPr>
          <a:xfrm>
            <a:off x="6858016" y="4643446"/>
            <a:ext cx="2071702" cy="1143008"/>
          </a:xfrm>
          <a:prstGeom prst="snip2Diag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smtClean="0"/>
              <a:t>MÚSICA I VALENCIÀ</a:t>
            </a:r>
            <a:endParaRPr lang="es-ES" dirty="0"/>
          </a:p>
        </p:txBody>
      </p:sp>
      <p:sp>
        <p:nvSpPr>
          <p:cNvPr id="11" name="10 Recortar rectángulo de esquina diagonal">
            <a:hlinkClick r:id="rId9" action="ppaction://hlinksldjump"/>
          </p:cNvPr>
          <p:cNvSpPr/>
          <p:nvPr/>
        </p:nvSpPr>
        <p:spPr>
          <a:xfrm>
            <a:off x="4572000" y="5429264"/>
            <a:ext cx="2143140" cy="1071570"/>
          </a:xfrm>
          <a:prstGeom prst="snip2Diag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smtClean="0"/>
              <a:t>EDUCACIÓN FÍSICA</a:t>
            </a:r>
            <a:endParaRPr lang="es-ES" dirty="0"/>
          </a:p>
        </p:txBody>
      </p:sp>
      <p:sp>
        <p:nvSpPr>
          <p:cNvPr id="12" name="11 CuadroTexto"/>
          <p:cNvSpPr txBox="1"/>
          <p:nvPr/>
        </p:nvSpPr>
        <p:spPr>
          <a:xfrm>
            <a:off x="2071670" y="285728"/>
            <a:ext cx="5000660" cy="461665"/>
          </a:xfrm>
          <a:prstGeom prst="rect">
            <a:avLst/>
          </a:prstGeom>
          <a:noFill/>
        </p:spPr>
        <p:txBody>
          <a:bodyPr wrap="square" rtlCol="0">
            <a:spAutoFit/>
          </a:bodyPr>
          <a:lstStyle/>
          <a:p>
            <a:pPr algn="ctr"/>
            <a:r>
              <a:rPr lang="es-ES" sz="2400" dirty="0" smtClean="0">
                <a:latin typeface="Broadway" pitchFamily="82" charset="0"/>
              </a:rPr>
              <a:t>RECOMENDACIONES</a:t>
            </a:r>
            <a:r>
              <a:rPr lang="es-ES" dirty="0" smtClean="0">
                <a:latin typeface="Broadway" pitchFamily="82" charset="0"/>
              </a:rPr>
              <a:t> </a:t>
            </a:r>
            <a:r>
              <a:rPr lang="es-ES" sz="2400" dirty="0" smtClean="0">
                <a:latin typeface="Broadway" pitchFamily="82" charset="0"/>
              </a:rPr>
              <a:t>VERANO</a:t>
            </a:r>
            <a:endParaRPr lang="es-ES" dirty="0">
              <a:latin typeface="Broadway" pitchFamily="82" charset="0"/>
            </a:endParaRPr>
          </a:p>
        </p:txBody>
      </p:sp>
      <p:sp>
        <p:nvSpPr>
          <p:cNvPr id="13" name="12 CuadroTexto"/>
          <p:cNvSpPr txBox="1"/>
          <p:nvPr/>
        </p:nvSpPr>
        <p:spPr>
          <a:xfrm>
            <a:off x="285720" y="785794"/>
            <a:ext cx="8715404" cy="2831544"/>
          </a:xfrm>
          <a:prstGeom prst="rect">
            <a:avLst/>
          </a:prstGeom>
          <a:solidFill>
            <a:schemeClr val="bg1"/>
          </a:solidFill>
        </p:spPr>
        <p:txBody>
          <a:bodyPr wrap="square" rtlCol="0">
            <a:spAutoFit/>
          </a:bodyPr>
          <a:lstStyle/>
          <a:p>
            <a:pPr algn="just"/>
            <a:r>
              <a:rPr lang="es-ES" sz="1600" dirty="0" smtClean="0">
                <a:latin typeface="Comic Sans MS" pitchFamily="66" charset="0"/>
              </a:rPr>
              <a:t>Hola familias,  este curso ha sido un curso de cambios y nos han faltado mucho momentos por vivir de forma presencial, aún así hemos conseguido estar vinculados y habéis hecho un esfuerzo muy grande para que fuera posible continuar con el aprendizaje de vuestros hijos/as. </a:t>
            </a:r>
          </a:p>
          <a:p>
            <a:pPr algn="just"/>
            <a:r>
              <a:rPr lang="es-ES" sz="1600" dirty="0" smtClean="0">
                <a:latin typeface="Comic Sans MS" pitchFamily="66" charset="0"/>
              </a:rPr>
              <a:t>Durante este tiempo de confinamiento os hemos proporcionado una gran cantidad de recursos que podéis aprovechar para realizar en verano, además os proporcionamos este documento con más propuestas.  En el drive de </a:t>
            </a:r>
            <a:r>
              <a:rPr lang="es-ES" sz="1600" dirty="0" err="1" smtClean="0">
                <a:latin typeface="Comic Sans MS" pitchFamily="66" charset="0"/>
              </a:rPr>
              <a:t>Mitjans</a:t>
            </a:r>
            <a:r>
              <a:rPr lang="es-ES" sz="1600" dirty="0" smtClean="0">
                <a:latin typeface="Comic Sans MS" pitchFamily="66" charset="0"/>
              </a:rPr>
              <a:t>, he abierto una carpeta “VERANO” con todos los recursos y documentos que necesitaréis. </a:t>
            </a:r>
          </a:p>
          <a:p>
            <a:pPr algn="just"/>
            <a:r>
              <a:rPr lang="es-ES" sz="1600" dirty="0" smtClean="0">
                <a:latin typeface="Comic Sans MS" pitchFamily="66" charset="0"/>
              </a:rPr>
              <a:t>Disfrutad mucho de estas vacaciones, nos vemos a la  vuelta.</a:t>
            </a:r>
          </a:p>
          <a:p>
            <a:pPr algn="just"/>
            <a:r>
              <a:rPr lang="es-ES" sz="1600" dirty="0" smtClean="0">
                <a:latin typeface="Comic Sans MS" pitchFamily="66" charset="0"/>
              </a:rPr>
              <a:t>¡Feliz verano!</a:t>
            </a:r>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tropical-border-clipart-8.png"/>
          <p:cNvPicPr>
            <a:picLocks noChangeAspect="1"/>
          </p:cNvPicPr>
          <p:nvPr/>
        </p:nvPicPr>
        <p:blipFill>
          <a:blip r:embed="rId2"/>
          <a:srcRect l="6662" t="3669" r="7314" b="11927"/>
          <a:stretch>
            <a:fillRect/>
          </a:stretch>
        </p:blipFill>
        <p:spPr>
          <a:xfrm>
            <a:off x="-285850" y="-214338"/>
            <a:ext cx="9429850" cy="7072338"/>
          </a:xfrm>
          <a:prstGeom prst="rect">
            <a:avLst/>
          </a:prstGeom>
        </p:spPr>
      </p:pic>
      <p:sp>
        <p:nvSpPr>
          <p:cNvPr id="3" name="2 Marcador de contenido"/>
          <p:cNvSpPr>
            <a:spLocks noGrp="1"/>
          </p:cNvSpPr>
          <p:nvPr>
            <p:ph idx="1"/>
          </p:nvPr>
        </p:nvSpPr>
        <p:spPr>
          <a:xfrm>
            <a:off x="457200" y="1600200"/>
            <a:ext cx="8229600" cy="5257800"/>
          </a:xfrm>
        </p:spPr>
        <p:txBody>
          <a:bodyPr>
            <a:normAutofit fontScale="40000" lnSpcReduction="20000"/>
          </a:bodyPr>
          <a:lstStyle/>
          <a:p>
            <a:r>
              <a:rPr lang="es-ES" sz="4500" dirty="0" smtClean="0"/>
              <a:t>Haz fotos a aquellos mensajes en inglés que encuentres en tu día a día, te sorprenderás cuantos puedes encontrar.</a:t>
            </a:r>
          </a:p>
          <a:p>
            <a:r>
              <a:rPr lang="es-ES" sz="4500" dirty="0" err="1" smtClean="0"/>
              <a:t>Audiobooks</a:t>
            </a:r>
            <a:r>
              <a:rPr lang="es-ES" sz="4500" dirty="0" smtClean="0">
                <a:hlinkClick r:id="rId3"/>
              </a:rPr>
              <a:t> </a:t>
            </a:r>
          </a:p>
          <a:p>
            <a:pPr>
              <a:buNone/>
            </a:pPr>
            <a:r>
              <a:rPr lang="es-ES" sz="4500" dirty="0" smtClean="0">
                <a:hlinkClick r:id="rId3"/>
              </a:rPr>
              <a:t>https://sites.google.com/view/storieshavefunwithcoco/home</a:t>
            </a:r>
            <a:endParaRPr lang="es-ES" sz="4500" dirty="0" smtClean="0"/>
          </a:p>
          <a:p>
            <a:pPr>
              <a:buNone/>
            </a:pPr>
            <a:r>
              <a:rPr lang="es-ES" sz="4500" dirty="0" smtClean="0">
                <a:hlinkClick r:id="rId4"/>
              </a:rPr>
              <a:t>https://agendaweb.org/listening/easy_reading_listening.html</a:t>
            </a:r>
            <a:endParaRPr lang="es-ES" sz="4500" dirty="0" smtClean="0"/>
          </a:p>
          <a:p>
            <a:r>
              <a:rPr lang="es-ES" sz="4500" dirty="0" smtClean="0"/>
              <a:t>Ve alguna serie de dibujos en inglés (ejemplos Steve and </a:t>
            </a:r>
            <a:r>
              <a:rPr lang="es-ES" sz="4500" dirty="0" err="1" smtClean="0"/>
              <a:t>Maggie</a:t>
            </a:r>
            <a:r>
              <a:rPr lang="es-ES" sz="4500" dirty="0" smtClean="0"/>
              <a:t>, </a:t>
            </a:r>
            <a:r>
              <a:rPr lang="es-ES" sz="4500" dirty="0" err="1" smtClean="0"/>
              <a:t>Cbeebies</a:t>
            </a:r>
            <a:r>
              <a:rPr lang="es-ES" sz="4500" dirty="0" smtClean="0"/>
              <a:t>, </a:t>
            </a:r>
            <a:r>
              <a:rPr lang="es-ES" sz="4500" dirty="0" err="1" smtClean="0"/>
              <a:t>Storybots</a:t>
            </a:r>
            <a:r>
              <a:rPr lang="es-ES" sz="4500" dirty="0" smtClean="0"/>
              <a:t> en </a:t>
            </a:r>
            <a:r>
              <a:rPr lang="es-ES" sz="4500" dirty="0" err="1" smtClean="0"/>
              <a:t>Netflix</a:t>
            </a:r>
            <a:r>
              <a:rPr lang="es-ES" sz="4500" dirty="0" smtClean="0"/>
              <a:t>)</a:t>
            </a:r>
          </a:p>
          <a:p>
            <a:pPr>
              <a:buNone/>
            </a:pPr>
            <a:r>
              <a:rPr lang="es-ES" sz="4500" dirty="0" smtClean="0">
                <a:hlinkClick r:id="rId5"/>
              </a:rPr>
              <a:t>https://www.youtube.com/channel/UCx1xhxQyzR4TT6PmXO0khbQ</a:t>
            </a:r>
            <a:endParaRPr lang="es-ES" sz="4500" dirty="0" smtClean="0"/>
          </a:p>
          <a:p>
            <a:pPr>
              <a:buNone/>
            </a:pPr>
            <a:r>
              <a:rPr lang="es-ES" sz="4500" dirty="0" smtClean="0">
                <a:hlinkClick r:id="rId6"/>
              </a:rPr>
              <a:t>https://www.youtube.com/user/cbeebiesgrownups</a:t>
            </a:r>
            <a:endParaRPr lang="es-ES" sz="4500" dirty="0" smtClean="0"/>
          </a:p>
          <a:p>
            <a:r>
              <a:rPr lang="es-ES" sz="4500" dirty="0" smtClean="0"/>
              <a:t>Juegos interactivos</a:t>
            </a:r>
          </a:p>
          <a:p>
            <a:pPr>
              <a:buNone/>
            </a:pPr>
            <a:r>
              <a:rPr lang="es-ES" sz="4500" dirty="0" smtClean="0">
                <a:hlinkClick r:id="rId7"/>
              </a:rPr>
              <a:t>https://learnenglishkids.britishcouncil.org/es</a:t>
            </a:r>
            <a:endParaRPr lang="es-ES" sz="4500" dirty="0" smtClean="0"/>
          </a:p>
          <a:p>
            <a:pPr>
              <a:buNone/>
            </a:pPr>
            <a:r>
              <a:rPr lang="es-ES" sz="4500" dirty="0" smtClean="0">
                <a:hlinkClick r:id="rId8"/>
              </a:rPr>
              <a:t>https://www.eslgamesplus.com/</a:t>
            </a:r>
            <a:endParaRPr lang="es-ES" sz="4500" dirty="0" smtClean="0"/>
          </a:p>
          <a:p>
            <a:pPr>
              <a:buNone/>
            </a:pPr>
            <a:r>
              <a:rPr lang="es-ES" sz="4500" dirty="0" smtClean="0">
                <a:hlinkClick r:id="rId9"/>
              </a:rPr>
              <a:t>https://www.mes-games.com/</a:t>
            </a:r>
            <a:endParaRPr lang="es-ES" sz="4500" dirty="0" smtClean="0"/>
          </a:p>
          <a:p>
            <a:r>
              <a:rPr lang="es-ES" sz="4500" dirty="0" smtClean="0"/>
              <a:t>Sopas de letras </a:t>
            </a:r>
            <a:r>
              <a:rPr lang="es-ES" sz="4500" dirty="0" smtClean="0">
                <a:hlinkClick r:id="rId10"/>
              </a:rPr>
              <a:t>(</a:t>
            </a:r>
            <a:r>
              <a:rPr lang="es-ES" sz="4500" dirty="0" err="1" smtClean="0">
                <a:hlinkClick r:id="rId10"/>
              </a:rPr>
              <a:t>koalatext</a:t>
            </a:r>
            <a:r>
              <a:rPr lang="es-ES" sz="4500" dirty="0" smtClean="0">
                <a:hlinkClick r:id="rId10"/>
              </a:rPr>
              <a:t>)</a:t>
            </a:r>
            <a:r>
              <a:rPr lang="es-ES" sz="4500" dirty="0" smtClean="0"/>
              <a:t> </a:t>
            </a:r>
            <a:r>
              <a:rPr lang="es-ES" sz="4500" b="1" i="1" dirty="0" smtClean="0">
                <a:solidFill>
                  <a:schemeClr val="accent3"/>
                </a:solidFill>
              </a:rPr>
              <a:t>drive</a:t>
            </a:r>
          </a:p>
          <a:p>
            <a:r>
              <a:rPr lang="es-ES" sz="4500" dirty="0" smtClean="0"/>
              <a:t>Canta canciones en inglés en la página </a:t>
            </a:r>
            <a:r>
              <a:rPr lang="es-ES" sz="4500" dirty="0" smtClean="0">
                <a:hlinkClick r:id="rId11"/>
              </a:rPr>
              <a:t>https://es.lyricstraining.com/</a:t>
            </a:r>
            <a:endParaRPr lang="es-ES" sz="4500" dirty="0" smtClean="0"/>
          </a:p>
          <a:p>
            <a:r>
              <a:rPr lang="es-ES" sz="4500" dirty="0" smtClean="0"/>
              <a:t>Baila con los vídeos de </a:t>
            </a:r>
            <a:r>
              <a:rPr lang="es-ES" sz="4500" dirty="0" err="1" smtClean="0"/>
              <a:t>goNoodle</a:t>
            </a:r>
            <a:r>
              <a:rPr lang="es-ES" sz="4500" dirty="0" smtClean="0"/>
              <a:t>: </a:t>
            </a:r>
          </a:p>
          <a:p>
            <a:r>
              <a:rPr lang="es-ES" sz="4500" dirty="0" smtClean="0">
                <a:hlinkClick r:id="rId12"/>
              </a:rPr>
              <a:t>https://www.youtube.com/user/GoNoodleGames</a:t>
            </a:r>
            <a:endParaRPr lang="es-ES" sz="4500" dirty="0" smtClean="0"/>
          </a:p>
          <a:p>
            <a:endParaRPr lang="es-ES" dirty="0" smtClean="0"/>
          </a:p>
        </p:txBody>
      </p:sp>
      <p:sp>
        <p:nvSpPr>
          <p:cNvPr id="4" name="3 Título"/>
          <p:cNvSpPr>
            <a:spLocks noGrp="1"/>
          </p:cNvSpPr>
          <p:nvPr>
            <p:ph type="title"/>
          </p:nvPr>
        </p:nvSpPr>
        <p:spPr>
          <a:xfrm>
            <a:off x="457200" y="274638"/>
            <a:ext cx="6972320" cy="1143000"/>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dirty="0" smtClean="0"/>
              <a:t>ENGLISH</a:t>
            </a:r>
            <a:endParaRPr lang="es-ES" dirty="0"/>
          </a:p>
        </p:txBody>
      </p:sp>
      <p:sp>
        <p:nvSpPr>
          <p:cNvPr id="5" name="4 Estrella de 7 puntas">
            <a:hlinkClick r:id="rId13" action="ppaction://hlinksldjump"/>
          </p:cNvPr>
          <p:cNvSpPr/>
          <p:nvPr/>
        </p:nvSpPr>
        <p:spPr>
          <a:xfrm>
            <a:off x="8072462" y="5786454"/>
            <a:ext cx="714380" cy="642942"/>
          </a:xfrm>
          <a:prstGeom prst="star7">
            <a:avLst>
              <a:gd name="adj" fmla="val 40977"/>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dirty="0" smtClean="0"/>
          </a:p>
          <a:p>
            <a:pPr algn="ctr"/>
            <a:r>
              <a:rPr lang="es-ES" sz="800" dirty="0" smtClean="0"/>
              <a:t>inicio</a:t>
            </a:r>
            <a:endParaRPr lang="es-ES" sz="800" dirty="0"/>
          </a:p>
        </p:txBody>
      </p:sp>
      <p:pic>
        <p:nvPicPr>
          <p:cNvPr id="6" name="5 Imagen" descr="71-08Q2wdUL.png"/>
          <p:cNvPicPr>
            <a:picLocks noChangeAspect="1"/>
          </p:cNvPicPr>
          <p:nvPr/>
        </p:nvPicPr>
        <p:blipFill>
          <a:blip r:embed="rId14" cstate="print"/>
          <a:stretch>
            <a:fillRect/>
          </a:stretch>
        </p:blipFill>
        <p:spPr>
          <a:xfrm>
            <a:off x="5643570" y="5643578"/>
            <a:ext cx="928694" cy="928694"/>
          </a:xfrm>
          <a:prstGeom prst="rect">
            <a:avLst/>
          </a:prstGeom>
        </p:spPr>
      </p:pic>
      <p:pic>
        <p:nvPicPr>
          <p:cNvPr id="8194" name="Picture 2"/>
          <p:cNvPicPr>
            <a:picLocks noChangeAspect="1" noChangeArrowheads="1"/>
          </p:cNvPicPr>
          <p:nvPr/>
        </p:nvPicPr>
        <p:blipFill>
          <a:blip r:embed="rId15" cstate="print"/>
          <a:srcRect/>
          <a:stretch>
            <a:fillRect/>
          </a:stretch>
        </p:blipFill>
        <p:spPr bwMode="auto">
          <a:xfrm>
            <a:off x="7572396" y="214290"/>
            <a:ext cx="1324003" cy="1324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tropical-border-clipart-8.png"/>
          <p:cNvPicPr>
            <a:picLocks noChangeAspect="1"/>
          </p:cNvPicPr>
          <p:nvPr/>
        </p:nvPicPr>
        <p:blipFill>
          <a:blip r:embed="rId2"/>
          <a:srcRect l="6662" t="3669" r="7314" b="11927"/>
          <a:stretch>
            <a:fillRect/>
          </a:stretch>
        </p:blipFill>
        <p:spPr>
          <a:xfrm>
            <a:off x="-285850" y="-214338"/>
            <a:ext cx="9429850" cy="7072338"/>
          </a:xfrm>
          <a:prstGeom prst="rect">
            <a:avLst/>
          </a:prstGeom>
        </p:spPr>
      </p:pic>
      <p:sp>
        <p:nvSpPr>
          <p:cNvPr id="3" name="2 Marcador de contenido"/>
          <p:cNvSpPr>
            <a:spLocks noGrp="1"/>
          </p:cNvSpPr>
          <p:nvPr>
            <p:ph idx="1"/>
          </p:nvPr>
        </p:nvSpPr>
        <p:spPr>
          <a:xfrm>
            <a:off x="457200" y="1600200"/>
            <a:ext cx="8229600" cy="4757758"/>
          </a:xfrm>
        </p:spPr>
        <p:txBody>
          <a:bodyPr>
            <a:noAutofit/>
          </a:bodyPr>
          <a:lstStyle/>
          <a:p>
            <a:r>
              <a:rPr lang="es-ES" sz="1800" dirty="0" smtClean="0"/>
              <a:t>Escribe un diario con todo aquello emocionante que te esté  pasando este verano.</a:t>
            </a:r>
          </a:p>
          <a:p>
            <a:r>
              <a:rPr lang="es-ES" sz="1800" dirty="0" smtClean="0"/>
              <a:t>Cápsula del tiempo (en el drive tenéis un ejemplo).</a:t>
            </a:r>
          </a:p>
          <a:p>
            <a:r>
              <a:rPr lang="es-ES" sz="1800" dirty="0" smtClean="0"/>
              <a:t>Crea avatares con la </a:t>
            </a:r>
            <a:r>
              <a:rPr lang="es-ES" sz="1800" dirty="0" err="1" smtClean="0"/>
              <a:t>app</a:t>
            </a:r>
            <a:r>
              <a:rPr lang="es-ES" sz="1800" dirty="0" smtClean="0"/>
              <a:t> </a:t>
            </a:r>
            <a:r>
              <a:rPr lang="es-ES" sz="1800" dirty="0" err="1" smtClean="0"/>
              <a:t>chatterpix</a:t>
            </a:r>
            <a:r>
              <a:rPr lang="es-ES" sz="1800" dirty="0" smtClean="0"/>
              <a:t>  y graba lo que quieres que digan, es muy divertido.</a:t>
            </a:r>
          </a:p>
          <a:p>
            <a:r>
              <a:rPr lang="es-ES" sz="1800" dirty="0" smtClean="0"/>
              <a:t>Álbum, elige fotos y realiza un álbum con momentos importantes para ti, aprovecha para poner bajo cada foto porque fue especial y así siempre podrás rememorarlo.</a:t>
            </a:r>
          </a:p>
          <a:p>
            <a:r>
              <a:rPr lang="es-ES" sz="1800" dirty="0" smtClean="0"/>
              <a:t>Convierte tu casa en un karaoke y pasa un buen rato cantando tus canciones favoritas.</a:t>
            </a:r>
          </a:p>
          <a:p>
            <a:r>
              <a:rPr lang="es-ES" sz="1800" dirty="0" smtClean="0"/>
              <a:t>Ayuda a realizar la lista de la compra, escribe tus recetas favoritas…</a:t>
            </a:r>
          </a:p>
          <a:p>
            <a:r>
              <a:rPr lang="es-ES" sz="1800" dirty="0" smtClean="0"/>
              <a:t>Lee tus libros favoritos de nuevo, o atrévete con alguno diferente.</a:t>
            </a:r>
          </a:p>
          <a:p>
            <a:r>
              <a:rPr lang="es-ES" sz="1800" dirty="0" smtClean="0"/>
              <a:t>Cambia el final de un cuento clásico, ¿cómo te gustaría que cambiara la historia?</a:t>
            </a:r>
          </a:p>
          <a:p>
            <a:r>
              <a:rPr lang="es-ES" sz="1800" dirty="0" smtClean="0"/>
              <a:t>Juegos online:</a:t>
            </a:r>
          </a:p>
          <a:p>
            <a:pPr>
              <a:buNone/>
            </a:pPr>
            <a:r>
              <a:rPr lang="es-ES" sz="1800" dirty="0" smtClean="0">
                <a:hlinkClick r:id="rId3"/>
              </a:rPr>
              <a:t>http://www.ceiploreto.es/</a:t>
            </a:r>
            <a:endParaRPr lang="es-ES" sz="1800" dirty="0" smtClean="0"/>
          </a:p>
          <a:p>
            <a:pPr>
              <a:buNone/>
            </a:pPr>
            <a:r>
              <a:rPr lang="es-ES" sz="1800" dirty="0" smtClean="0">
                <a:hlinkClick r:id="rId4"/>
              </a:rPr>
              <a:t>https://www.mundoprimaria.com/juegos-educativos/juegos-lenguaje</a:t>
            </a:r>
            <a:endParaRPr lang="es-ES" sz="1800" dirty="0" smtClean="0"/>
          </a:p>
        </p:txBody>
      </p:sp>
      <p:sp>
        <p:nvSpPr>
          <p:cNvPr id="4" name="3 Título"/>
          <p:cNvSpPr>
            <a:spLocks noGrp="1"/>
          </p:cNvSpPr>
          <p:nvPr>
            <p:ph type="title"/>
          </p:nvPr>
        </p:nvSpPr>
        <p:spPr>
          <a:xfrm>
            <a:off x="457200" y="274638"/>
            <a:ext cx="6829444" cy="1143000"/>
          </a:xfrm>
          <a:prstGeom prst="snip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dirty="0" smtClean="0"/>
              <a:t>LENGUA</a:t>
            </a:r>
            <a:endParaRPr lang="es-ES" dirty="0"/>
          </a:p>
        </p:txBody>
      </p:sp>
      <p:sp>
        <p:nvSpPr>
          <p:cNvPr id="6" name="5 Estrella de 7 puntas">
            <a:hlinkClick r:id="rId5" action="ppaction://hlinksldjump"/>
          </p:cNvPr>
          <p:cNvSpPr/>
          <p:nvPr/>
        </p:nvSpPr>
        <p:spPr>
          <a:xfrm>
            <a:off x="8072462" y="5786454"/>
            <a:ext cx="714380" cy="642942"/>
          </a:xfrm>
          <a:prstGeom prst="star7">
            <a:avLst>
              <a:gd name="adj" fmla="val 40977"/>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dirty="0" smtClean="0"/>
          </a:p>
          <a:p>
            <a:pPr algn="ctr"/>
            <a:r>
              <a:rPr lang="es-ES" sz="800" dirty="0" smtClean="0"/>
              <a:t>inicio</a:t>
            </a:r>
            <a:endParaRPr lang="es-ES" sz="800" dirty="0"/>
          </a:p>
        </p:txBody>
      </p:sp>
      <p:pic>
        <p:nvPicPr>
          <p:cNvPr id="2050" name="Picture 2"/>
          <p:cNvPicPr>
            <a:picLocks noChangeAspect="1" noChangeArrowheads="1"/>
          </p:cNvPicPr>
          <p:nvPr/>
        </p:nvPicPr>
        <p:blipFill>
          <a:blip r:embed="rId6" cstate="print"/>
          <a:srcRect/>
          <a:stretch>
            <a:fillRect/>
          </a:stretch>
        </p:blipFill>
        <p:spPr bwMode="auto">
          <a:xfrm>
            <a:off x="7429520" y="285728"/>
            <a:ext cx="1357298" cy="1357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tropical-border-clipart-8.png"/>
          <p:cNvPicPr>
            <a:picLocks noChangeAspect="1"/>
          </p:cNvPicPr>
          <p:nvPr/>
        </p:nvPicPr>
        <p:blipFill>
          <a:blip r:embed="rId2"/>
          <a:srcRect l="6662" t="3669" r="7314" b="11927"/>
          <a:stretch>
            <a:fillRect/>
          </a:stretch>
        </p:blipFill>
        <p:spPr>
          <a:xfrm>
            <a:off x="-285850" y="-214338"/>
            <a:ext cx="9429850" cy="7072338"/>
          </a:xfrm>
          <a:prstGeom prst="rect">
            <a:avLst/>
          </a:prstGeom>
        </p:spPr>
      </p:pic>
      <p:sp>
        <p:nvSpPr>
          <p:cNvPr id="3" name="2 Marcador de contenido"/>
          <p:cNvSpPr>
            <a:spLocks noGrp="1"/>
          </p:cNvSpPr>
          <p:nvPr>
            <p:ph idx="1"/>
          </p:nvPr>
        </p:nvSpPr>
        <p:spPr/>
        <p:txBody>
          <a:bodyPr>
            <a:normAutofit fontScale="70000" lnSpcReduction="20000"/>
          </a:bodyPr>
          <a:lstStyle/>
          <a:p>
            <a:r>
              <a:rPr lang="es-ES" dirty="0" smtClean="0"/>
              <a:t>Juega a que tu cocina es un supermercado, ¿Cuánto vale cada alimento? Ponle precio a cada alimento, y luego calcula los cambios que te darían con distintos billetes…</a:t>
            </a:r>
          </a:p>
          <a:p>
            <a:r>
              <a:rPr lang="es-ES" dirty="0" smtClean="0"/>
              <a:t>Juega a  juegos como el bingo, </a:t>
            </a:r>
            <a:r>
              <a:rPr lang="es-ES" dirty="0" err="1" smtClean="0"/>
              <a:t>rummykub</a:t>
            </a:r>
            <a:r>
              <a:rPr lang="es-ES" dirty="0" smtClean="0"/>
              <a:t>, código secreto, dominó, parchís… te ayudarán con la serie numérica.</a:t>
            </a:r>
          </a:p>
          <a:p>
            <a:r>
              <a:rPr lang="es-ES" dirty="0" smtClean="0"/>
              <a:t>Practica las sumas y restas.</a:t>
            </a:r>
          </a:p>
          <a:p>
            <a:r>
              <a:rPr lang="es-ES" dirty="0" smtClean="0"/>
              <a:t>Dibuja las multiplicaciones, juego del laberinto de multiplicaciones… </a:t>
            </a:r>
          </a:p>
          <a:p>
            <a:r>
              <a:rPr lang="es-ES" dirty="0" smtClean="0"/>
              <a:t>Si te apetece tienes un cuaderno de refuerzo del cuaderno número 3 para repasar.</a:t>
            </a:r>
            <a:r>
              <a:rPr lang="es-ES" b="1" i="1" dirty="0" smtClean="0">
                <a:solidFill>
                  <a:schemeClr val="accent3"/>
                </a:solidFill>
              </a:rPr>
              <a:t> (Drive)</a:t>
            </a:r>
            <a:endParaRPr lang="es-ES" dirty="0" smtClean="0"/>
          </a:p>
          <a:p>
            <a:r>
              <a:rPr lang="es-ES" dirty="0" smtClean="0"/>
              <a:t>Juegos interactivos online:</a:t>
            </a:r>
          </a:p>
          <a:p>
            <a:pPr>
              <a:buNone/>
            </a:pPr>
            <a:r>
              <a:rPr lang="es-ES" dirty="0" smtClean="0">
                <a:hlinkClick r:id="rId3"/>
              </a:rPr>
              <a:t>http://www.ceiploreto.es/</a:t>
            </a:r>
            <a:endParaRPr lang="es-ES" dirty="0" smtClean="0"/>
          </a:p>
          <a:p>
            <a:pPr>
              <a:buNone/>
            </a:pPr>
            <a:r>
              <a:rPr lang="es-ES" dirty="0" smtClean="0">
                <a:hlinkClick r:id="rId4"/>
              </a:rPr>
              <a:t>https://www.mundoprimaria.com/juegos-educativos/juegos-matematicas</a:t>
            </a:r>
            <a:endParaRPr lang="es-ES" dirty="0" smtClean="0"/>
          </a:p>
          <a:p>
            <a:pPr>
              <a:buNone/>
            </a:pPr>
            <a:endParaRPr lang="es-ES" dirty="0"/>
          </a:p>
        </p:txBody>
      </p:sp>
      <p:sp>
        <p:nvSpPr>
          <p:cNvPr id="4" name="3 Título"/>
          <p:cNvSpPr>
            <a:spLocks noGrp="1"/>
          </p:cNvSpPr>
          <p:nvPr>
            <p:ph type="title"/>
          </p:nvPr>
        </p:nvSpPr>
        <p:spPr>
          <a:xfrm>
            <a:off x="457200" y="274638"/>
            <a:ext cx="6900882" cy="1143000"/>
          </a:xfrm>
          <a:prstGeom prst="snip2Diag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MATEMÁTICAS</a:t>
            </a:r>
            <a:endParaRPr lang="es-ES" dirty="0"/>
          </a:p>
        </p:txBody>
      </p:sp>
      <p:sp>
        <p:nvSpPr>
          <p:cNvPr id="5" name="4 Estrella de 7 puntas">
            <a:hlinkClick r:id="rId5" action="ppaction://hlinksldjump"/>
          </p:cNvPr>
          <p:cNvSpPr/>
          <p:nvPr/>
        </p:nvSpPr>
        <p:spPr>
          <a:xfrm>
            <a:off x="8072462" y="5786454"/>
            <a:ext cx="714380" cy="642942"/>
          </a:xfrm>
          <a:prstGeom prst="star7">
            <a:avLst>
              <a:gd name="adj" fmla="val 40977"/>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dirty="0" smtClean="0"/>
          </a:p>
          <a:p>
            <a:pPr algn="ctr"/>
            <a:r>
              <a:rPr lang="es-ES" sz="800" dirty="0" smtClean="0"/>
              <a:t>inicio</a:t>
            </a:r>
            <a:endParaRPr lang="es-ES" sz="800" dirty="0"/>
          </a:p>
        </p:txBody>
      </p:sp>
      <p:pic>
        <p:nvPicPr>
          <p:cNvPr id="4098" name="Picture 2"/>
          <p:cNvPicPr>
            <a:picLocks noChangeAspect="1" noChangeArrowheads="1"/>
          </p:cNvPicPr>
          <p:nvPr/>
        </p:nvPicPr>
        <p:blipFill>
          <a:blip r:embed="rId6" cstate="print"/>
          <a:srcRect/>
          <a:stretch>
            <a:fillRect/>
          </a:stretch>
        </p:blipFill>
        <p:spPr bwMode="auto">
          <a:xfrm>
            <a:off x="7429520" y="214290"/>
            <a:ext cx="1252557" cy="12525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tropical-border-clipart-8.png"/>
          <p:cNvPicPr>
            <a:picLocks noChangeAspect="1"/>
          </p:cNvPicPr>
          <p:nvPr/>
        </p:nvPicPr>
        <p:blipFill>
          <a:blip r:embed="rId2"/>
          <a:srcRect l="6662" t="3669" r="7314" b="11927"/>
          <a:stretch>
            <a:fillRect/>
          </a:stretch>
        </p:blipFill>
        <p:spPr>
          <a:xfrm>
            <a:off x="-285850" y="-214338"/>
            <a:ext cx="9429850" cy="7072338"/>
          </a:xfrm>
          <a:prstGeom prst="rect">
            <a:avLst/>
          </a:prstGeom>
        </p:spPr>
      </p:pic>
      <p:sp>
        <p:nvSpPr>
          <p:cNvPr id="3" name="2 Marcador de contenido"/>
          <p:cNvSpPr>
            <a:spLocks noGrp="1"/>
          </p:cNvSpPr>
          <p:nvPr>
            <p:ph idx="1"/>
          </p:nvPr>
        </p:nvSpPr>
        <p:spPr>
          <a:xfrm>
            <a:off x="457200" y="1600200"/>
            <a:ext cx="8229600" cy="5257800"/>
          </a:xfrm>
        </p:spPr>
        <p:txBody>
          <a:bodyPr>
            <a:normAutofit fontScale="70000" lnSpcReduction="20000"/>
          </a:bodyPr>
          <a:lstStyle/>
          <a:p>
            <a:r>
              <a:rPr lang="es-ES" dirty="0" smtClean="0"/>
              <a:t>Haz </a:t>
            </a:r>
            <a:r>
              <a:rPr lang="es-ES" dirty="0" err="1" smtClean="0"/>
              <a:t>mandalas</a:t>
            </a:r>
            <a:r>
              <a:rPr lang="es-ES" dirty="0" smtClean="0"/>
              <a:t> con elementos naturales como conchas, palos, arena, piedras…</a:t>
            </a:r>
          </a:p>
          <a:p>
            <a:r>
              <a:rPr lang="es-ES" dirty="0" smtClean="0"/>
              <a:t>Pinta con diferentes elementos ( pincel, dedos, cepillo de dientes, peine, pluma, pajita, pompas de agua con colorante,  estampaciones…)</a:t>
            </a:r>
          </a:p>
          <a:p>
            <a:r>
              <a:rPr lang="es-ES" dirty="0" smtClean="0"/>
              <a:t>Haz una marioneta y crea tus propias historias.</a:t>
            </a:r>
          </a:p>
          <a:p>
            <a:r>
              <a:rPr lang="es-ES" dirty="0" smtClean="0"/>
              <a:t>Realiza un retrato a tu familia o a algún </a:t>
            </a:r>
            <a:r>
              <a:rPr lang="es-ES" dirty="0" err="1" smtClean="0"/>
              <a:t>amig@</a:t>
            </a:r>
            <a:r>
              <a:rPr lang="es-ES" dirty="0" smtClean="0"/>
              <a:t>.</a:t>
            </a:r>
          </a:p>
          <a:p>
            <a:r>
              <a:rPr lang="es-ES" dirty="0" smtClean="0"/>
              <a:t>Atrévete a coser, seguro que alguien de tu familia le encantará enseñarte.</a:t>
            </a:r>
          </a:p>
          <a:p>
            <a:r>
              <a:rPr lang="es-ES" dirty="0" smtClean="0"/>
              <a:t>Sigue algún tutorial de </a:t>
            </a:r>
            <a:r>
              <a:rPr lang="es-ES" dirty="0" smtClean="0">
                <a:hlinkClick r:id="rId3"/>
              </a:rPr>
              <a:t>https://www.youtube.com/user/ArtforKidsHub</a:t>
            </a:r>
            <a:endParaRPr lang="es-ES" dirty="0" smtClean="0"/>
          </a:p>
          <a:p>
            <a:r>
              <a:rPr lang="es-ES" dirty="0" smtClean="0"/>
              <a:t>Haz papiroflexia, puede ser muy relajante si eres paciente.</a:t>
            </a:r>
          </a:p>
          <a:p>
            <a:r>
              <a:rPr lang="es-ES" dirty="0" smtClean="0"/>
              <a:t>Recrea una obra de arte en casa, es una </a:t>
            </a:r>
            <a:r>
              <a:rPr lang="es-ES" dirty="0" err="1" smtClean="0"/>
              <a:t>challenge</a:t>
            </a:r>
            <a:r>
              <a:rPr lang="es-ES" dirty="0" smtClean="0"/>
              <a:t> que ha surgido durante el confinamiento, aquí puedes ver ejemplos.</a:t>
            </a:r>
            <a:r>
              <a:rPr lang="es-ES" dirty="0" smtClean="0">
                <a:hlinkClick r:id="rId4"/>
              </a:rPr>
              <a:t> https://www.diarimes.com/es/noticias/actualidad/2020/04/12/imitar_obras_arte_casa_reto_viral_cultural_del_confinamiento_80243_1095.html</a:t>
            </a:r>
            <a:endParaRPr lang="es-ES" dirty="0"/>
          </a:p>
        </p:txBody>
      </p:sp>
      <p:sp>
        <p:nvSpPr>
          <p:cNvPr id="4" name="3 Título"/>
          <p:cNvSpPr>
            <a:spLocks noGrp="1"/>
          </p:cNvSpPr>
          <p:nvPr>
            <p:ph type="title"/>
          </p:nvPr>
        </p:nvSpPr>
        <p:spPr>
          <a:xfrm>
            <a:off x="457200" y="274638"/>
            <a:ext cx="7043758" cy="114300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t>ARTE</a:t>
            </a:r>
            <a:endParaRPr lang="es-ES" dirty="0"/>
          </a:p>
        </p:txBody>
      </p:sp>
      <p:sp>
        <p:nvSpPr>
          <p:cNvPr id="5" name="4 Estrella de 7 puntas">
            <a:hlinkClick r:id="rId5" action="ppaction://hlinksldjump"/>
          </p:cNvPr>
          <p:cNvSpPr/>
          <p:nvPr/>
        </p:nvSpPr>
        <p:spPr>
          <a:xfrm>
            <a:off x="0" y="6000768"/>
            <a:ext cx="714380" cy="642942"/>
          </a:xfrm>
          <a:prstGeom prst="star7">
            <a:avLst>
              <a:gd name="adj" fmla="val 40977"/>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dirty="0" smtClean="0"/>
          </a:p>
          <a:p>
            <a:pPr algn="ctr"/>
            <a:r>
              <a:rPr lang="es-ES" sz="800" dirty="0" smtClean="0"/>
              <a:t>inicio</a:t>
            </a:r>
            <a:endParaRPr lang="es-ES" sz="800" dirty="0"/>
          </a:p>
        </p:txBody>
      </p:sp>
      <p:pic>
        <p:nvPicPr>
          <p:cNvPr id="6146" name="Picture 2"/>
          <p:cNvPicPr>
            <a:picLocks noChangeAspect="1" noChangeArrowheads="1"/>
          </p:cNvPicPr>
          <p:nvPr/>
        </p:nvPicPr>
        <p:blipFill>
          <a:blip r:embed="rId6" cstate="print"/>
          <a:srcRect/>
          <a:stretch>
            <a:fillRect/>
          </a:stretch>
        </p:blipFill>
        <p:spPr bwMode="auto">
          <a:xfrm>
            <a:off x="7715272" y="214290"/>
            <a:ext cx="1252589" cy="1252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tropical-border-clipart-8.png"/>
          <p:cNvPicPr>
            <a:picLocks noChangeAspect="1"/>
          </p:cNvPicPr>
          <p:nvPr/>
        </p:nvPicPr>
        <p:blipFill>
          <a:blip r:embed="rId2"/>
          <a:srcRect l="6662" t="3669" r="7314" b="11927"/>
          <a:stretch>
            <a:fillRect/>
          </a:stretch>
        </p:blipFill>
        <p:spPr>
          <a:xfrm>
            <a:off x="-285850" y="-214338"/>
            <a:ext cx="9429850" cy="7072338"/>
          </a:xfrm>
          <a:prstGeom prst="rect">
            <a:avLst/>
          </a:prstGeom>
        </p:spPr>
      </p:pic>
      <p:sp>
        <p:nvSpPr>
          <p:cNvPr id="3" name="2 Marcador de contenido"/>
          <p:cNvSpPr>
            <a:spLocks noGrp="1"/>
          </p:cNvSpPr>
          <p:nvPr>
            <p:ph idx="1"/>
          </p:nvPr>
        </p:nvSpPr>
        <p:spPr>
          <a:xfrm>
            <a:off x="457200" y="1600200"/>
            <a:ext cx="8401080" cy="4829196"/>
          </a:xfrm>
        </p:spPr>
        <p:txBody>
          <a:bodyPr>
            <a:normAutofit fontScale="77500" lnSpcReduction="20000"/>
          </a:bodyPr>
          <a:lstStyle/>
          <a:p>
            <a:pPr>
              <a:buNone/>
            </a:pPr>
            <a:r>
              <a:rPr lang="es-ES" dirty="0" err="1" smtClean="0"/>
              <a:t>Durant</a:t>
            </a:r>
            <a:r>
              <a:rPr lang="es-ES" dirty="0" smtClean="0"/>
              <a:t> </a:t>
            </a:r>
            <a:r>
              <a:rPr lang="es-ES" dirty="0" err="1" smtClean="0"/>
              <a:t>aquest</a:t>
            </a:r>
            <a:r>
              <a:rPr lang="es-ES" dirty="0" smtClean="0"/>
              <a:t> </a:t>
            </a:r>
            <a:r>
              <a:rPr lang="es-ES" dirty="0" err="1" smtClean="0"/>
              <a:t>estiu</a:t>
            </a:r>
            <a:r>
              <a:rPr lang="es-ES" dirty="0" smtClean="0"/>
              <a:t> de </a:t>
            </a:r>
            <a:r>
              <a:rPr lang="es-ES" dirty="0" err="1" smtClean="0"/>
              <a:t>ciències</a:t>
            </a:r>
            <a:r>
              <a:rPr lang="es-ES" dirty="0" smtClean="0"/>
              <a:t>, </a:t>
            </a:r>
            <a:r>
              <a:rPr lang="es-ES" dirty="0" err="1" smtClean="0"/>
              <a:t>podeu</a:t>
            </a:r>
            <a:r>
              <a:rPr lang="es-ES" dirty="0" smtClean="0"/>
              <a:t> repasar </a:t>
            </a:r>
            <a:r>
              <a:rPr lang="es-ES" dirty="0" err="1" smtClean="0"/>
              <a:t>els</a:t>
            </a:r>
            <a:r>
              <a:rPr lang="es-ES" dirty="0" smtClean="0"/>
              <a:t> </a:t>
            </a:r>
            <a:r>
              <a:rPr lang="es-ES" dirty="0" err="1" smtClean="0"/>
              <a:t>conceptes</a:t>
            </a:r>
            <a:r>
              <a:rPr lang="es-ES" dirty="0" smtClean="0"/>
              <a:t> que </a:t>
            </a:r>
            <a:r>
              <a:rPr lang="es-ES" dirty="0" err="1" smtClean="0"/>
              <a:t>hem</a:t>
            </a:r>
            <a:r>
              <a:rPr lang="es-ES" dirty="0" smtClean="0"/>
              <a:t> </a:t>
            </a:r>
            <a:r>
              <a:rPr lang="es-ES" dirty="0" err="1" smtClean="0"/>
              <a:t>treballat</a:t>
            </a:r>
            <a:r>
              <a:rPr lang="es-ES" dirty="0" smtClean="0"/>
              <a:t>, per practicar </a:t>
            </a:r>
            <a:r>
              <a:rPr lang="es-ES" dirty="0" err="1" smtClean="0"/>
              <a:t>sobretot</a:t>
            </a:r>
            <a:r>
              <a:rPr lang="es-ES" dirty="0" smtClean="0"/>
              <a:t> </a:t>
            </a:r>
            <a:r>
              <a:rPr lang="es-ES" dirty="0" err="1" smtClean="0"/>
              <a:t>valencià</a:t>
            </a:r>
            <a:r>
              <a:rPr lang="es-ES" dirty="0" smtClean="0"/>
              <a:t>:</a:t>
            </a:r>
          </a:p>
          <a:p>
            <a:r>
              <a:rPr lang="es-ES" dirty="0" err="1" smtClean="0"/>
              <a:t>Cos</a:t>
            </a:r>
            <a:r>
              <a:rPr lang="es-ES" dirty="0" smtClean="0"/>
              <a:t> </a:t>
            </a:r>
            <a:r>
              <a:rPr lang="es-ES" dirty="0" err="1" smtClean="0"/>
              <a:t>humà</a:t>
            </a:r>
            <a:r>
              <a:rPr lang="es-ES" dirty="0" smtClean="0"/>
              <a:t>, </a:t>
            </a:r>
            <a:r>
              <a:rPr lang="es-ES" dirty="0" err="1" smtClean="0"/>
              <a:t>cap</a:t>
            </a:r>
            <a:r>
              <a:rPr lang="es-ES" dirty="0" smtClean="0"/>
              <a:t>, </a:t>
            </a:r>
            <a:r>
              <a:rPr lang="es-ES" dirty="0" err="1" smtClean="0"/>
              <a:t>tronc</a:t>
            </a:r>
            <a:r>
              <a:rPr lang="es-ES" dirty="0" smtClean="0"/>
              <a:t>, </a:t>
            </a:r>
            <a:r>
              <a:rPr lang="es-ES" dirty="0" err="1" smtClean="0"/>
              <a:t>extremitats</a:t>
            </a:r>
            <a:r>
              <a:rPr lang="es-ES" dirty="0" smtClean="0"/>
              <a:t>, </a:t>
            </a:r>
            <a:r>
              <a:rPr lang="es-ES" dirty="0" err="1" smtClean="0"/>
              <a:t>articulacions</a:t>
            </a:r>
            <a:r>
              <a:rPr lang="es-ES" dirty="0" smtClean="0"/>
              <a:t> i </a:t>
            </a:r>
            <a:r>
              <a:rPr lang="es-ES" dirty="0" err="1" smtClean="0"/>
              <a:t>sentits</a:t>
            </a:r>
            <a:r>
              <a:rPr lang="es-ES" dirty="0" smtClean="0"/>
              <a:t>. </a:t>
            </a:r>
          </a:p>
          <a:p>
            <a:r>
              <a:rPr lang="es-ES" dirty="0" err="1" smtClean="0"/>
              <a:t>Habits</a:t>
            </a:r>
            <a:r>
              <a:rPr lang="es-ES" dirty="0" smtClean="0"/>
              <a:t> </a:t>
            </a:r>
            <a:r>
              <a:rPr lang="es-ES" dirty="0" err="1" smtClean="0"/>
              <a:t>sans</a:t>
            </a:r>
            <a:r>
              <a:rPr lang="es-ES" dirty="0" smtClean="0"/>
              <a:t>. </a:t>
            </a:r>
            <a:r>
              <a:rPr lang="es-ES" dirty="0" err="1" smtClean="0"/>
              <a:t>Menjars</a:t>
            </a:r>
            <a:r>
              <a:rPr lang="es-ES" dirty="0" smtClean="0"/>
              <a:t>, higiene, </a:t>
            </a:r>
            <a:r>
              <a:rPr lang="es-ES" dirty="0" err="1" smtClean="0"/>
              <a:t>cos</a:t>
            </a:r>
            <a:r>
              <a:rPr lang="es-ES" dirty="0" smtClean="0"/>
              <a:t>, cura,  </a:t>
            </a:r>
            <a:r>
              <a:rPr lang="es-ES" dirty="0" err="1" smtClean="0"/>
              <a:t>emocions</a:t>
            </a:r>
            <a:r>
              <a:rPr lang="es-ES" dirty="0" smtClean="0"/>
              <a:t>…</a:t>
            </a:r>
          </a:p>
          <a:p>
            <a:r>
              <a:rPr lang="es-ES" dirty="0" err="1" smtClean="0"/>
              <a:t>Essers</a:t>
            </a:r>
            <a:r>
              <a:rPr lang="es-ES" dirty="0" smtClean="0"/>
              <a:t> </a:t>
            </a:r>
            <a:r>
              <a:rPr lang="es-ES" dirty="0" err="1" smtClean="0"/>
              <a:t>vius</a:t>
            </a:r>
            <a:r>
              <a:rPr lang="es-ES" dirty="0" smtClean="0"/>
              <a:t>, plantes i </a:t>
            </a:r>
            <a:r>
              <a:rPr lang="es-ES" dirty="0" err="1" smtClean="0"/>
              <a:t>parts</a:t>
            </a:r>
            <a:r>
              <a:rPr lang="es-ES" dirty="0" smtClean="0"/>
              <a:t>, </a:t>
            </a:r>
            <a:r>
              <a:rPr lang="es-ES" dirty="0" err="1" smtClean="0"/>
              <a:t>animals</a:t>
            </a:r>
            <a:r>
              <a:rPr lang="es-ES" dirty="0" smtClean="0"/>
              <a:t>, </a:t>
            </a:r>
            <a:r>
              <a:rPr lang="es-ES" dirty="0" err="1" smtClean="0"/>
              <a:t>classificació</a:t>
            </a:r>
            <a:r>
              <a:rPr lang="es-ES" dirty="0" smtClean="0"/>
              <a:t> </a:t>
            </a:r>
            <a:r>
              <a:rPr lang="es-ES" dirty="0" err="1" smtClean="0"/>
              <a:t>segons</a:t>
            </a:r>
            <a:r>
              <a:rPr lang="es-ES" dirty="0" smtClean="0"/>
              <a:t> </a:t>
            </a:r>
            <a:r>
              <a:rPr lang="es-ES" dirty="0" err="1" smtClean="0"/>
              <a:t>alimentació</a:t>
            </a:r>
            <a:r>
              <a:rPr lang="es-ES" dirty="0" smtClean="0"/>
              <a:t> i forma de </a:t>
            </a:r>
            <a:r>
              <a:rPr lang="es-ES" dirty="0" err="1" smtClean="0"/>
              <a:t>neixer</a:t>
            </a:r>
            <a:r>
              <a:rPr lang="es-ES" dirty="0" smtClean="0"/>
              <a:t>, </a:t>
            </a:r>
            <a:r>
              <a:rPr lang="es-ES" dirty="0" err="1" smtClean="0"/>
              <a:t>amb</a:t>
            </a:r>
            <a:r>
              <a:rPr lang="es-ES" dirty="0" smtClean="0"/>
              <a:t> o </a:t>
            </a:r>
            <a:r>
              <a:rPr lang="es-ES" dirty="0" err="1" smtClean="0"/>
              <a:t>sense</a:t>
            </a:r>
            <a:r>
              <a:rPr lang="es-ES" dirty="0" smtClean="0"/>
              <a:t> </a:t>
            </a:r>
            <a:r>
              <a:rPr lang="es-ES" dirty="0" err="1" smtClean="0"/>
              <a:t>esquelet</a:t>
            </a:r>
            <a:endParaRPr lang="es-ES" dirty="0" smtClean="0"/>
          </a:p>
          <a:p>
            <a:r>
              <a:rPr lang="es-ES" dirty="0" smtClean="0"/>
              <a:t> </a:t>
            </a:r>
            <a:r>
              <a:rPr lang="es-ES" dirty="0" err="1" smtClean="0"/>
              <a:t>Experiments</a:t>
            </a:r>
            <a:r>
              <a:rPr lang="es-ES" dirty="0" smtClean="0"/>
              <a:t> </a:t>
            </a:r>
            <a:r>
              <a:rPr lang="es-ES" dirty="0" err="1" smtClean="0"/>
              <a:t>amb</a:t>
            </a:r>
            <a:r>
              <a:rPr lang="es-ES" dirty="0" smtClean="0"/>
              <a:t> </a:t>
            </a:r>
            <a:r>
              <a:rPr lang="es-ES" dirty="0" err="1" smtClean="0"/>
              <a:t>aigua</a:t>
            </a:r>
            <a:r>
              <a:rPr lang="es-ES" dirty="0" smtClean="0"/>
              <a:t>, </a:t>
            </a:r>
            <a:r>
              <a:rPr lang="es-ES" dirty="0" err="1" smtClean="0"/>
              <a:t>barreges</a:t>
            </a:r>
            <a:r>
              <a:rPr lang="es-ES" dirty="0" smtClean="0"/>
              <a:t>... </a:t>
            </a:r>
          </a:p>
          <a:p>
            <a:pPr>
              <a:buNone/>
            </a:pPr>
            <a:r>
              <a:rPr lang="es-ES" dirty="0" err="1" smtClean="0"/>
              <a:t>Ciències</a:t>
            </a:r>
            <a:r>
              <a:rPr lang="es-ES" dirty="0" smtClean="0"/>
              <a:t> </a:t>
            </a:r>
            <a:r>
              <a:rPr lang="es-ES" dirty="0" err="1" smtClean="0"/>
              <a:t>socials</a:t>
            </a:r>
            <a:endParaRPr lang="es-ES" dirty="0" smtClean="0"/>
          </a:p>
          <a:p>
            <a:r>
              <a:rPr lang="es-ES" dirty="0" smtClean="0"/>
              <a:t>El </a:t>
            </a:r>
            <a:r>
              <a:rPr lang="es-ES" dirty="0" err="1" smtClean="0"/>
              <a:t>carrer</a:t>
            </a:r>
            <a:r>
              <a:rPr lang="es-ES" dirty="0" smtClean="0"/>
              <a:t>, la </a:t>
            </a:r>
            <a:r>
              <a:rPr lang="es-ES" dirty="0" err="1" smtClean="0"/>
              <a:t>ciutat</a:t>
            </a:r>
            <a:r>
              <a:rPr lang="es-ES" dirty="0" smtClean="0"/>
              <a:t>, </a:t>
            </a:r>
            <a:r>
              <a:rPr lang="es-ES" dirty="0" err="1" smtClean="0"/>
              <a:t>semblances</a:t>
            </a:r>
            <a:r>
              <a:rPr lang="es-ES" dirty="0" smtClean="0"/>
              <a:t>, </a:t>
            </a:r>
            <a:r>
              <a:rPr lang="es-ES" dirty="0" err="1" smtClean="0"/>
              <a:t>diferències</a:t>
            </a:r>
            <a:r>
              <a:rPr lang="es-ES" dirty="0" smtClean="0"/>
              <a:t>.</a:t>
            </a:r>
          </a:p>
          <a:p>
            <a:r>
              <a:rPr lang="es-ES" dirty="0" smtClean="0"/>
              <a:t>El </a:t>
            </a:r>
            <a:r>
              <a:rPr lang="es-ES" dirty="0" err="1" smtClean="0"/>
              <a:t>comerç</a:t>
            </a:r>
            <a:r>
              <a:rPr lang="es-ES" dirty="0" smtClean="0"/>
              <a:t>, </a:t>
            </a:r>
            <a:r>
              <a:rPr lang="es-ES" dirty="0" err="1" smtClean="0"/>
              <a:t>oficis</a:t>
            </a:r>
            <a:r>
              <a:rPr lang="es-ES" dirty="0" smtClean="0"/>
              <a:t>.</a:t>
            </a:r>
          </a:p>
          <a:p>
            <a:pPr>
              <a:buNone/>
            </a:pPr>
            <a:endParaRPr lang="es-ES" dirty="0" smtClean="0"/>
          </a:p>
          <a:p>
            <a:pPr>
              <a:buNone/>
            </a:pPr>
            <a:r>
              <a:rPr lang="es-ES" dirty="0" smtClean="0"/>
              <a:t>    </a:t>
            </a:r>
            <a:r>
              <a:rPr lang="es-ES" dirty="0" err="1" smtClean="0"/>
              <a:t>Teniu</a:t>
            </a:r>
            <a:r>
              <a:rPr lang="es-ES" dirty="0" smtClean="0"/>
              <a:t> </a:t>
            </a:r>
            <a:r>
              <a:rPr lang="es-ES" dirty="0" err="1" smtClean="0"/>
              <a:t>molts</a:t>
            </a:r>
            <a:r>
              <a:rPr lang="es-ES" dirty="0" smtClean="0"/>
              <a:t> </a:t>
            </a:r>
            <a:r>
              <a:rPr lang="es-ES" dirty="0" err="1" smtClean="0"/>
              <a:t>coneixements</a:t>
            </a:r>
            <a:r>
              <a:rPr lang="es-ES" dirty="0" smtClean="0"/>
              <a:t>, el qué </a:t>
            </a:r>
            <a:r>
              <a:rPr lang="es-ES" dirty="0" err="1" smtClean="0"/>
              <a:t>podem</a:t>
            </a:r>
            <a:r>
              <a:rPr lang="es-ES" dirty="0" smtClean="0"/>
              <a:t> </a:t>
            </a:r>
            <a:r>
              <a:rPr lang="es-ES" dirty="0" err="1" smtClean="0"/>
              <a:t>millorar</a:t>
            </a:r>
            <a:r>
              <a:rPr lang="es-ES" dirty="0" smtClean="0"/>
              <a:t> </a:t>
            </a:r>
            <a:r>
              <a:rPr lang="es-ES" dirty="0" err="1" smtClean="0"/>
              <a:t>és</a:t>
            </a:r>
            <a:r>
              <a:rPr lang="es-ES" dirty="0" smtClean="0"/>
              <a:t> </a:t>
            </a:r>
            <a:r>
              <a:rPr lang="es-ES" dirty="0" err="1" smtClean="0"/>
              <a:t>aprendre</a:t>
            </a:r>
            <a:r>
              <a:rPr lang="es-ES" dirty="0" smtClean="0"/>
              <a:t> les </a:t>
            </a:r>
            <a:r>
              <a:rPr lang="es-ES" dirty="0" err="1" smtClean="0"/>
              <a:t>paraules</a:t>
            </a:r>
            <a:r>
              <a:rPr lang="es-ES" dirty="0" smtClean="0"/>
              <a:t> en </a:t>
            </a:r>
            <a:r>
              <a:rPr lang="es-ES" dirty="0" err="1" smtClean="0"/>
              <a:t>valencià</a:t>
            </a:r>
            <a:r>
              <a:rPr lang="es-ES" dirty="0" smtClean="0"/>
              <a:t>. </a:t>
            </a:r>
          </a:p>
          <a:p>
            <a:endParaRPr lang="es-ES" dirty="0"/>
          </a:p>
        </p:txBody>
      </p:sp>
      <p:sp>
        <p:nvSpPr>
          <p:cNvPr id="4" name="3 Título"/>
          <p:cNvSpPr>
            <a:spLocks noGrp="1"/>
          </p:cNvSpPr>
          <p:nvPr>
            <p:ph type="title"/>
          </p:nvPr>
        </p:nvSpPr>
        <p:spPr>
          <a:xfrm>
            <a:off x="500034" y="285728"/>
            <a:ext cx="7072362" cy="1143000"/>
          </a:xfrm>
          <a:prstGeom prst="snip2DiagRect">
            <a:avLst/>
          </a:prstGeom>
          <a:solidFill>
            <a:srgbClr val="F3F34B"/>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s-ES" dirty="0" smtClean="0"/>
              <a:t>CIÈNCIES</a:t>
            </a:r>
            <a:endParaRPr lang="es-ES" dirty="0"/>
          </a:p>
        </p:txBody>
      </p:sp>
      <p:sp>
        <p:nvSpPr>
          <p:cNvPr id="5" name="4 Estrella de 7 puntas">
            <a:hlinkClick r:id="rId3" action="ppaction://hlinksldjump"/>
          </p:cNvPr>
          <p:cNvSpPr/>
          <p:nvPr/>
        </p:nvSpPr>
        <p:spPr>
          <a:xfrm>
            <a:off x="8072462" y="5786454"/>
            <a:ext cx="714380" cy="642942"/>
          </a:xfrm>
          <a:prstGeom prst="star7">
            <a:avLst>
              <a:gd name="adj" fmla="val 40977"/>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dirty="0" smtClean="0"/>
          </a:p>
          <a:p>
            <a:pPr algn="ctr"/>
            <a:r>
              <a:rPr lang="es-ES" sz="800" dirty="0" smtClean="0"/>
              <a:t>inicio</a:t>
            </a:r>
            <a:endParaRPr lang="es-ES" sz="800" dirty="0"/>
          </a:p>
        </p:txBody>
      </p:sp>
      <p:pic>
        <p:nvPicPr>
          <p:cNvPr id="7170" name="Picture 2"/>
          <p:cNvPicPr>
            <a:picLocks noChangeAspect="1" noChangeArrowheads="1"/>
          </p:cNvPicPr>
          <p:nvPr/>
        </p:nvPicPr>
        <p:blipFill>
          <a:blip r:embed="rId4"/>
          <a:srcRect/>
          <a:stretch>
            <a:fillRect/>
          </a:stretch>
        </p:blipFill>
        <p:spPr bwMode="auto">
          <a:xfrm>
            <a:off x="7748591" y="142852"/>
            <a:ext cx="1395409" cy="13954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tropical-border-clipart-8.png"/>
          <p:cNvPicPr>
            <a:picLocks noChangeAspect="1"/>
          </p:cNvPicPr>
          <p:nvPr/>
        </p:nvPicPr>
        <p:blipFill>
          <a:blip r:embed="rId2"/>
          <a:srcRect l="6662" t="3669" r="7314" b="11927"/>
          <a:stretch>
            <a:fillRect/>
          </a:stretch>
        </p:blipFill>
        <p:spPr>
          <a:xfrm>
            <a:off x="-285850" y="-214338"/>
            <a:ext cx="9429850" cy="7072338"/>
          </a:xfrm>
          <a:prstGeom prst="rect">
            <a:avLst/>
          </a:prstGeom>
        </p:spPr>
      </p:pic>
      <p:sp>
        <p:nvSpPr>
          <p:cNvPr id="3" name="2 Marcador de contenido"/>
          <p:cNvSpPr>
            <a:spLocks noGrp="1"/>
          </p:cNvSpPr>
          <p:nvPr>
            <p:ph idx="1"/>
          </p:nvPr>
        </p:nvSpPr>
        <p:spPr>
          <a:xfrm>
            <a:off x="457200" y="1600200"/>
            <a:ext cx="8229600" cy="4972072"/>
          </a:xfrm>
        </p:spPr>
        <p:txBody>
          <a:bodyPr>
            <a:normAutofit fontScale="55000" lnSpcReduction="20000"/>
          </a:bodyPr>
          <a:lstStyle/>
          <a:p>
            <a:pPr>
              <a:buNone/>
            </a:pPr>
            <a:r>
              <a:rPr lang="es-ES" sz="3800" dirty="0" smtClean="0"/>
              <a:t>MÚSICA</a:t>
            </a:r>
          </a:p>
          <a:p>
            <a:r>
              <a:rPr lang="es-ES" sz="3800" dirty="0" smtClean="0"/>
              <a:t> El verano ha llegado, nos vamos a convertir en cazadores de sonidos, se trata de tomar conciencia de nuestro entorno e ir marcando los sonidos que vamos escuchando durante el verano. (</a:t>
            </a:r>
            <a:r>
              <a:rPr lang="es-ES" sz="3800" dirty="0" err="1" smtClean="0"/>
              <a:t>pdf</a:t>
            </a:r>
            <a:r>
              <a:rPr lang="es-ES" sz="3800" dirty="0" smtClean="0"/>
              <a:t>)</a:t>
            </a:r>
          </a:p>
          <a:p>
            <a:r>
              <a:rPr lang="es-ES" sz="3800" dirty="0" smtClean="0"/>
              <a:t>Construye muchos instrumentos con materiales reciclados.</a:t>
            </a:r>
          </a:p>
          <a:p>
            <a:r>
              <a:rPr lang="es-ES" sz="3800" dirty="0" smtClean="0"/>
              <a:t>Crea tu propia biblioteca con tus canciones preferidas.</a:t>
            </a:r>
          </a:p>
          <a:p>
            <a:r>
              <a:rPr lang="es-ES" sz="3800" dirty="0" smtClean="0"/>
              <a:t>Con todos los juguetes que nos llevamos a la playa, improvisa con los cubos y palas para hacer ritmos.</a:t>
            </a:r>
          </a:p>
          <a:p>
            <a:r>
              <a:rPr lang="es-ES" sz="3800" dirty="0" smtClean="0"/>
              <a:t>Crea un xilófono con agua, solo necesitas, vasos de cristal si son de tubo mejor, cucharas, colores alimentarios y mucha imaginación.</a:t>
            </a:r>
          </a:p>
          <a:p>
            <a:pPr>
              <a:buNone/>
            </a:pPr>
            <a:r>
              <a:rPr lang="es-ES" sz="3800" dirty="0" smtClean="0"/>
              <a:t>VALENCIÀ</a:t>
            </a:r>
          </a:p>
          <a:p>
            <a:r>
              <a:rPr lang="es-ES" sz="3800" dirty="0" smtClean="0"/>
              <a:t> </a:t>
            </a:r>
            <a:r>
              <a:rPr lang="es-ES" sz="3800" dirty="0" err="1" smtClean="0"/>
              <a:t>Durant</a:t>
            </a:r>
            <a:r>
              <a:rPr lang="es-ES" sz="3800" dirty="0" smtClean="0"/>
              <a:t> </a:t>
            </a:r>
            <a:r>
              <a:rPr lang="es-ES" sz="3800" dirty="0" err="1" smtClean="0"/>
              <a:t>l’estiu</a:t>
            </a:r>
            <a:r>
              <a:rPr lang="es-ES" sz="3800" dirty="0" smtClean="0"/>
              <a:t> </a:t>
            </a:r>
            <a:r>
              <a:rPr lang="es-ES" sz="3800" dirty="0" err="1" smtClean="0"/>
              <a:t>podeu</a:t>
            </a:r>
            <a:r>
              <a:rPr lang="es-ES" sz="3800" dirty="0" smtClean="0"/>
              <a:t> </a:t>
            </a:r>
            <a:r>
              <a:rPr lang="es-ES" sz="3800" dirty="0" err="1" smtClean="0"/>
              <a:t>veure</a:t>
            </a:r>
            <a:r>
              <a:rPr lang="es-ES" sz="3800" dirty="0" smtClean="0"/>
              <a:t> </a:t>
            </a:r>
            <a:r>
              <a:rPr lang="es-ES" sz="3800" dirty="0" err="1" smtClean="0"/>
              <a:t>dibuixos</a:t>
            </a:r>
            <a:r>
              <a:rPr lang="es-ES" sz="3800" dirty="0" smtClean="0"/>
              <a:t> en </a:t>
            </a:r>
            <a:r>
              <a:rPr lang="es-ES" sz="3800" dirty="0" err="1" smtClean="0"/>
              <a:t>valencià</a:t>
            </a:r>
            <a:r>
              <a:rPr lang="es-ES" sz="3800" dirty="0" smtClean="0"/>
              <a:t>, per a poder </a:t>
            </a:r>
            <a:r>
              <a:rPr lang="es-ES" sz="3800" dirty="0" err="1" smtClean="0"/>
              <a:t>millorar</a:t>
            </a:r>
            <a:r>
              <a:rPr lang="es-ES" sz="3800" dirty="0" smtClean="0"/>
              <a:t> el </a:t>
            </a:r>
            <a:r>
              <a:rPr lang="es-ES" sz="3800" dirty="0" err="1" smtClean="0"/>
              <a:t>vocabulari</a:t>
            </a:r>
            <a:r>
              <a:rPr lang="es-ES" sz="3800" dirty="0" smtClean="0"/>
              <a:t>.</a:t>
            </a:r>
          </a:p>
          <a:p>
            <a:r>
              <a:rPr lang="es-ES" sz="3800" dirty="0" smtClean="0"/>
              <a:t>Completa el </a:t>
            </a:r>
            <a:r>
              <a:rPr lang="es-ES" sz="3800" dirty="0" err="1" smtClean="0"/>
              <a:t>llibre</a:t>
            </a:r>
            <a:r>
              <a:rPr lang="es-ES" sz="3800" dirty="0" smtClean="0"/>
              <a:t> de </a:t>
            </a:r>
            <a:r>
              <a:rPr lang="es-ES" sz="3800" dirty="0" err="1" smtClean="0"/>
              <a:t>l’estiu</a:t>
            </a:r>
            <a:r>
              <a:rPr lang="es-ES" sz="3800" dirty="0" smtClean="0"/>
              <a:t>.</a:t>
            </a:r>
          </a:p>
          <a:p>
            <a:r>
              <a:rPr lang="es-ES" sz="3800" dirty="0" smtClean="0"/>
              <a:t>Animar-vos a llegar </a:t>
            </a:r>
            <a:r>
              <a:rPr lang="es-ES" sz="3800" dirty="0" err="1" smtClean="0"/>
              <a:t>qualsevol</a:t>
            </a:r>
            <a:r>
              <a:rPr lang="es-ES" sz="3800" dirty="0" smtClean="0"/>
              <a:t>  </a:t>
            </a:r>
            <a:r>
              <a:rPr lang="es-ES" sz="3800" dirty="0" err="1" smtClean="0"/>
              <a:t>llibre</a:t>
            </a:r>
            <a:r>
              <a:rPr lang="es-ES" sz="3800" dirty="0" smtClean="0"/>
              <a:t> en </a:t>
            </a:r>
            <a:r>
              <a:rPr lang="es-ES" sz="3800" dirty="0" err="1" smtClean="0"/>
              <a:t>valencià</a:t>
            </a:r>
            <a:r>
              <a:rPr lang="es-ES" sz="3800" dirty="0" smtClean="0"/>
              <a:t>.</a:t>
            </a:r>
          </a:p>
          <a:p>
            <a:endParaRPr lang="es-ES" dirty="0"/>
          </a:p>
        </p:txBody>
      </p:sp>
      <p:sp>
        <p:nvSpPr>
          <p:cNvPr id="4" name="3 Título"/>
          <p:cNvSpPr>
            <a:spLocks noGrp="1"/>
          </p:cNvSpPr>
          <p:nvPr>
            <p:ph type="title"/>
          </p:nvPr>
        </p:nvSpPr>
        <p:spPr>
          <a:xfrm>
            <a:off x="457200" y="274638"/>
            <a:ext cx="7043758" cy="1143000"/>
          </a:xfrm>
          <a:prstGeom prst="snip2Diag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smtClean="0"/>
              <a:t>MÚSICA I VALENCIÀ</a:t>
            </a:r>
            <a:endParaRPr lang="es-ES" dirty="0"/>
          </a:p>
        </p:txBody>
      </p:sp>
      <p:sp>
        <p:nvSpPr>
          <p:cNvPr id="5" name="4 Estrella de 7 puntas">
            <a:hlinkClick r:id="rId3" action="ppaction://hlinksldjump"/>
          </p:cNvPr>
          <p:cNvSpPr/>
          <p:nvPr/>
        </p:nvSpPr>
        <p:spPr>
          <a:xfrm>
            <a:off x="8072462" y="5786454"/>
            <a:ext cx="714380" cy="642942"/>
          </a:xfrm>
          <a:prstGeom prst="star7">
            <a:avLst>
              <a:gd name="adj" fmla="val 40977"/>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dirty="0" smtClean="0"/>
          </a:p>
          <a:p>
            <a:pPr algn="ctr"/>
            <a:r>
              <a:rPr lang="es-ES" sz="800" dirty="0" smtClean="0"/>
              <a:t>inicio</a:t>
            </a:r>
            <a:endParaRPr lang="es-ES" sz="800" dirty="0"/>
          </a:p>
        </p:txBody>
      </p:sp>
      <p:pic>
        <p:nvPicPr>
          <p:cNvPr id="3074" name="Picture 2"/>
          <p:cNvPicPr>
            <a:picLocks noChangeAspect="1" noChangeArrowheads="1"/>
          </p:cNvPicPr>
          <p:nvPr/>
        </p:nvPicPr>
        <p:blipFill>
          <a:blip r:embed="rId4"/>
          <a:srcRect/>
          <a:stretch>
            <a:fillRect/>
          </a:stretch>
        </p:blipFill>
        <p:spPr bwMode="auto">
          <a:xfrm>
            <a:off x="7677153" y="214290"/>
            <a:ext cx="1466847" cy="14668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tropical-border-clipart-8.png"/>
          <p:cNvPicPr>
            <a:picLocks noChangeAspect="1"/>
          </p:cNvPicPr>
          <p:nvPr/>
        </p:nvPicPr>
        <p:blipFill>
          <a:blip r:embed="rId2"/>
          <a:srcRect l="6662" t="3669" r="7314" b="11927"/>
          <a:stretch>
            <a:fillRect/>
          </a:stretch>
        </p:blipFill>
        <p:spPr>
          <a:xfrm>
            <a:off x="-285850" y="-214338"/>
            <a:ext cx="9429850" cy="7072338"/>
          </a:xfrm>
          <a:prstGeom prst="rect">
            <a:avLst/>
          </a:prstGeom>
        </p:spPr>
      </p:pic>
      <p:sp>
        <p:nvSpPr>
          <p:cNvPr id="3" name="2 Marcador de contenido"/>
          <p:cNvSpPr>
            <a:spLocks noGrp="1"/>
          </p:cNvSpPr>
          <p:nvPr>
            <p:ph idx="1"/>
          </p:nvPr>
        </p:nvSpPr>
        <p:spPr>
          <a:xfrm>
            <a:off x="428596" y="1214422"/>
            <a:ext cx="8329642" cy="4757758"/>
          </a:xfrm>
        </p:spPr>
        <p:txBody>
          <a:bodyPr>
            <a:normAutofit fontScale="25000" lnSpcReduction="20000"/>
          </a:bodyPr>
          <a:lstStyle/>
          <a:p>
            <a:pPr>
              <a:buNone/>
            </a:pPr>
            <a:r>
              <a:rPr lang="es-ES" sz="4800" dirty="0" smtClean="0"/>
              <a:t> Nuestras mochilas están llenas de experiencias, vivencias, momentos inolvidables, sonrisas, gestos de cariño y aprecio que van a marcar nuestro verano y me gustaría que siguierais estas recomendaciones para volver en septiembre con la total seguridad de afrontar un nuevo año lleno de proyectos y nuevas actividades que sumar a nuestra vida.</a:t>
            </a:r>
          </a:p>
          <a:p>
            <a:r>
              <a:rPr lang="es-ES" sz="4800" dirty="0" smtClean="0"/>
              <a:t>Empieza cada día con un </a:t>
            </a:r>
            <a:r>
              <a:rPr lang="es-ES" sz="4800" i="1" u="sng" dirty="0" smtClean="0"/>
              <a:t>buen desayuno saludable</a:t>
            </a:r>
            <a:r>
              <a:rPr lang="es-ES" sz="4800" dirty="0" smtClean="0"/>
              <a:t>, que contenga fruta, cereales y lácteos, para poder superar todos los retos que te tiene preparada la vida.</a:t>
            </a:r>
          </a:p>
          <a:p>
            <a:r>
              <a:rPr lang="es-ES" sz="4800" dirty="0" smtClean="0"/>
              <a:t>D</a:t>
            </a:r>
            <a:r>
              <a:rPr lang="es-ES" sz="4800" i="1" u="sng" dirty="0" smtClean="0"/>
              <a:t>escansa</a:t>
            </a:r>
            <a:r>
              <a:rPr lang="es-ES" sz="4800" dirty="0" smtClean="0"/>
              <a:t> todo lo posible, recuerda que para poder estar </a:t>
            </a:r>
            <a:r>
              <a:rPr lang="es-ES" sz="4800" dirty="0" err="1" smtClean="0"/>
              <a:t>activ@</a:t>
            </a:r>
            <a:r>
              <a:rPr lang="es-ES" sz="4800" dirty="0" smtClean="0"/>
              <a:t> cada día, el sueño es fundamental para recuperar totalmente las energías.</a:t>
            </a:r>
          </a:p>
          <a:p>
            <a:r>
              <a:rPr lang="es-ES" sz="4800" dirty="0" smtClean="0"/>
              <a:t>U</a:t>
            </a:r>
            <a:r>
              <a:rPr lang="es-ES" sz="4800" i="1" u="sng" dirty="0" smtClean="0"/>
              <a:t>tiliza tu tiempo libre</a:t>
            </a:r>
            <a:r>
              <a:rPr lang="es-ES" sz="4800" dirty="0" smtClean="0"/>
              <a:t> para realizar diferentes juegos y actividades deportivas que te diviertan y te relacionen con los demás, ya que en compañía todo es mejor.</a:t>
            </a:r>
          </a:p>
          <a:p>
            <a:r>
              <a:rPr lang="es-ES" sz="4800" dirty="0" smtClean="0"/>
              <a:t>Cada vez que termines de hacer cualquier tipo de actividad física, no olvides pasar por la ducha para tener una </a:t>
            </a:r>
            <a:r>
              <a:rPr lang="es-ES" sz="4800" i="1" u="sng" dirty="0" smtClean="0"/>
              <a:t>higiene corporal saludable</a:t>
            </a:r>
            <a:r>
              <a:rPr lang="es-ES" sz="4800" dirty="0" smtClean="0"/>
              <a:t>.</a:t>
            </a:r>
          </a:p>
          <a:p>
            <a:r>
              <a:rPr lang="es-ES" sz="4800" dirty="0" smtClean="0"/>
              <a:t>Acuérdate de tomar las </a:t>
            </a:r>
            <a:r>
              <a:rPr lang="es-ES" sz="4800" i="1" u="sng" dirty="0" smtClean="0"/>
              <a:t>medidas de seguridad necesarias</a:t>
            </a:r>
            <a:r>
              <a:rPr lang="es-ES" sz="4800" dirty="0" smtClean="0"/>
              <a:t> para realizar cualquier juego, actividad física o deportiva como es el uso de protecciones como casco, muñequeras,… tal y como hemos aprendido durante el curso.</a:t>
            </a:r>
          </a:p>
          <a:p>
            <a:r>
              <a:rPr lang="es-ES" sz="4800" dirty="0" smtClean="0"/>
              <a:t>C</a:t>
            </a:r>
            <a:r>
              <a:rPr lang="es-ES" sz="4800" i="1" u="sng" dirty="0" smtClean="0"/>
              <a:t>amina</a:t>
            </a:r>
            <a:r>
              <a:rPr lang="es-ES" sz="4800" dirty="0" smtClean="0"/>
              <a:t> por la playa, por la montaña, por el parque… por dónde quieras, pero no dejes de caminar para mantener una vida activa y saludable.</a:t>
            </a:r>
          </a:p>
          <a:p>
            <a:r>
              <a:rPr lang="es-ES" sz="4800" dirty="0" smtClean="0"/>
              <a:t>I</a:t>
            </a:r>
            <a:r>
              <a:rPr lang="es-ES" sz="4800" i="1" u="sng" dirty="0" smtClean="0"/>
              <a:t>nvéntate algún juego o deporte alternativo</a:t>
            </a:r>
            <a:r>
              <a:rPr lang="es-ES" sz="4800" dirty="0" smtClean="0"/>
              <a:t>, como hemos hecho durante este curso.</a:t>
            </a:r>
          </a:p>
          <a:p>
            <a:r>
              <a:rPr lang="es-ES" sz="4800" dirty="0" smtClean="0"/>
              <a:t>O</a:t>
            </a:r>
            <a:r>
              <a:rPr lang="es-ES" sz="4800" i="1" u="sng" dirty="0" smtClean="0"/>
              <a:t>bserva</a:t>
            </a:r>
            <a:r>
              <a:rPr lang="es-ES" sz="4800" dirty="0" smtClean="0"/>
              <a:t> todo bien, nunca sabes dónde puede haber escondido algún tesoro o mensaje que te haga cada día especial y te ayude a descubrir que lo más importante es aquello que solo puede verse a través de tu imaginación.</a:t>
            </a:r>
          </a:p>
          <a:p>
            <a:r>
              <a:rPr lang="es-ES" sz="4800" dirty="0" smtClean="0"/>
              <a:t>Nunca borres la </a:t>
            </a:r>
            <a:r>
              <a:rPr lang="es-ES" sz="4800" i="1" u="sng" dirty="0" smtClean="0"/>
              <a:t>sonrisa</a:t>
            </a:r>
            <a:r>
              <a:rPr lang="es-ES" sz="4800" dirty="0" smtClean="0"/>
              <a:t> que te caracteriza, con ella harás más especial la vida de las personas que te rodeamos y queremos, haciéndonos sentir las personas más maravillosas del mundo.</a:t>
            </a:r>
          </a:p>
          <a:p>
            <a:r>
              <a:rPr lang="es-ES" sz="4800" dirty="0" smtClean="0"/>
              <a:t>F</a:t>
            </a:r>
            <a:r>
              <a:rPr lang="es-ES" sz="4800" u="sng" dirty="0" smtClean="0"/>
              <a:t>a</a:t>
            </a:r>
            <a:r>
              <a:rPr lang="es-ES" sz="4800" i="1" u="sng" dirty="0" smtClean="0"/>
              <a:t>brica tus propios juegos o juguetes con material reciclado</a:t>
            </a:r>
            <a:r>
              <a:rPr lang="es-ES" sz="4800" dirty="0" smtClean="0"/>
              <a:t>, ya que ayudaremos a mejorar la salud del planeta y te divertirás utilizando objetos de una manera diferente a la que han sido creadas.</a:t>
            </a:r>
          </a:p>
          <a:p>
            <a:r>
              <a:rPr lang="es-ES" sz="4800" dirty="0" smtClean="0"/>
              <a:t>I</a:t>
            </a:r>
            <a:r>
              <a:rPr lang="es-ES" sz="4800" i="1" u="sng" dirty="0" smtClean="0"/>
              <a:t>mplícate a fondo </a:t>
            </a:r>
            <a:r>
              <a:rPr lang="es-ES" sz="4800" dirty="0" smtClean="0"/>
              <a:t>en todas las actividades que hagas con tu familia, aprovéchalas al máximo ya que serán momentos que nunca volverán.</a:t>
            </a:r>
          </a:p>
          <a:p>
            <a:r>
              <a:rPr lang="es-ES" sz="4800" dirty="0" smtClean="0"/>
              <a:t>Siempre debes aplicar </a:t>
            </a:r>
            <a:r>
              <a:rPr lang="es-ES" sz="4800" i="1" u="sng" dirty="0" smtClean="0"/>
              <a:t>las normas de afecto y cortesía </a:t>
            </a:r>
            <a:r>
              <a:rPr lang="es-ES" sz="4800" dirty="0" smtClean="0"/>
              <a:t>que hemos aplicado en el cole y en clase como dar los buenos días, pedir las cosas por favor, dar las gracias,… ser amables mejorará el mundo y lo hará un lugar perfecto para vivir.</a:t>
            </a:r>
          </a:p>
          <a:p>
            <a:r>
              <a:rPr lang="es-ES" sz="4800" dirty="0" smtClean="0"/>
              <a:t>Informa y </a:t>
            </a:r>
            <a:r>
              <a:rPr lang="es-ES" sz="4800" i="1" u="sng" dirty="0" smtClean="0"/>
              <a:t>habla sobre todo lo que te ocurre</a:t>
            </a:r>
            <a:r>
              <a:rPr lang="es-ES" sz="4800" dirty="0" smtClean="0"/>
              <a:t>, aquello que te hace sentir bien y aquello que no te gusta, es la mejor manera de poder resolver situaciones que te puedan surgir con otras personas para que sepan cómo te encuentras y te sientes en cada momento.</a:t>
            </a:r>
          </a:p>
          <a:p>
            <a:r>
              <a:rPr lang="es-ES" sz="4800" dirty="0" smtClean="0"/>
              <a:t>Convive con todo el mundo, </a:t>
            </a:r>
            <a:r>
              <a:rPr lang="es-ES" sz="4800" i="1" u="sng" dirty="0" smtClean="0"/>
              <a:t>respetando a todas las personas</a:t>
            </a:r>
            <a:r>
              <a:rPr lang="es-ES" sz="4800" dirty="0" smtClean="0"/>
              <a:t> independientemente del color de su piel, de si es chico o chica, de si habla o no nuestro idioma,… en la variedad está la verdadera esencia, tal y como hemos aprendido buscando las sonrisas tras los juegos y actividades lúdicas. </a:t>
            </a:r>
          </a:p>
          <a:p>
            <a:r>
              <a:rPr lang="es-ES" sz="4800" dirty="0" smtClean="0"/>
              <a:t>Abraza, ahora virtualmente, y muestra tu cariño y afecto a </a:t>
            </a:r>
            <a:r>
              <a:rPr lang="es-ES" sz="4800" dirty="0" err="1" smtClean="0"/>
              <a:t>l@s</a:t>
            </a:r>
            <a:r>
              <a:rPr lang="es-ES" sz="4800" dirty="0" smtClean="0"/>
              <a:t> que te rodean, ya sea tu familia, o  </a:t>
            </a:r>
            <a:r>
              <a:rPr lang="es-ES" sz="4800" dirty="0" err="1" smtClean="0"/>
              <a:t>amig@s</a:t>
            </a:r>
            <a:r>
              <a:rPr lang="es-ES" sz="4800" dirty="0" smtClean="0"/>
              <a:t> para fomentar la </a:t>
            </a:r>
            <a:r>
              <a:rPr lang="es-ES" sz="4800" i="1" u="sng" dirty="0" smtClean="0"/>
              <a:t>educación emocional </a:t>
            </a:r>
            <a:r>
              <a:rPr lang="es-ES" sz="4800" dirty="0" smtClean="0"/>
              <a:t>que tanto hemos trabajado, de este modo, todo lo que das lo recibirás y te sentirás doblemente bien.</a:t>
            </a:r>
          </a:p>
          <a:p>
            <a:pPr>
              <a:buNone/>
            </a:pPr>
            <a:endParaRPr lang="es-ES" dirty="0" smtClean="0"/>
          </a:p>
        </p:txBody>
      </p:sp>
      <p:sp>
        <p:nvSpPr>
          <p:cNvPr id="4" name="3 Título"/>
          <p:cNvSpPr>
            <a:spLocks noGrp="1"/>
          </p:cNvSpPr>
          <p:nvPr>
            <p:ph type="title"/>
          </p:nvPr>
        </p:nvSpPr>
        <p:spPr>
          <a:xfrm>
            <a:off x="928662" y="142852"/>
            <a:ext cx="6572296" cy="1000108"/>
          </a:xfrm>
          <a:prstGeom prst="snip2Diag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smtClean="0"/>
              <a:t>EDUCACIÓN FÍSICA</a:t>
            </a:r>
            <a:endParaRPr lang="es-ES" dirty="0"/>
          </a:p>
        </p:txBody>
      </p:sp>
      <p:sp>
        <p:nvSpPr>
          <p:cNvPr id="5" name="4 Estrella de 7 puntas">
            <a:hlinkClick r:id="rId3" action="ppaction://hlinksldjump"/>
          </p:cNvPr>
          <p:cNvSpPr/>
          <p:nvPr/>
        </p:nvSpPr>
        <p:spPr>
          <a:xfrm>
            <a:off x="214282" y="214290"/>
            <a:ext cx="714380" cy="642942"/>
          </a:xfrm>
          <a:prstGeom prst="star7">
            <a:avLst>
              <a:gd name="adj" fmla="val 40977"/>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dirty="0" smtClean="0"/>
          </a:p>
          <a:p>
            <a:pPr algn="ctr"/>
            <a:r>
              <a:rPr lang="es-ES" sz="800" dirty="0" smtClean="0"/>
              <a:t>inicio</a:t>
            </a:r>
            <a:endParaRPr lang="es-ES" sz="800" dirty="0"/>
          </a:p>
        </p:txBody>
      </p:sp>
      <p:pic>
        <p:nvPicPr>
          <p:cNvPr id="5122" name="Picture 2"/>
          <p:cNvPicPr>
            <a:picLocks noChangeAspect="1" noChangeArrowheads="1"/>
          </p:cNvPicPr>
          <p:nvPr/>
        </p:nvPicPr>
        <p:blipFill>
          <a:blip r:embed="rId4"/>
          <a:srcRect r="5472" b="31252"/>
          <a:stretch>
            <a:fillRect/>
          </a:stretch>
        </p:blipFill>
        <p:spPr bwMode="auto">
          <a:xfrm>
            <a:off x="7572395" y="0"/>
            <a:ext cx="1571605" cy="11429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57354" y="285728"/>
            <a:ext cx="8229600" cy="4525963"/>
          </a:xfrm>
        </p:spPr>
        <p:txBody>
          <a:bodyPr>
            <a:normAutofit/>
          </a:bodyPr>
          <a:lstStyle/>
          <a:p>
            <a:pPr algn="r">
              <a:buNone/>
            </a:pPr>
            <a:r>
              <a:rPr lang="es-ES" sz="8800" b="1" dirty="0" smtClean="0">
                <a:solidFill>
                  <a:schemeClr val="accent2">
                    <a:lumMod val="60000"/>
                    <a:lumOff val="40000"/>
                  </a:schemeClr>
                </a:solidFill>
              </a:rPr>
              <a:t>BON ESTIU</a:t>
            </a:r>
          </a:p>
          <a:p>
            <a:pPr algn="ctr">
              <a:buNone/>
            </a:pPr>
            <a:r>
              <a:rPr lang="es-ES" sz="6000" dirty="0" smtClean="0"/>
              <a:t>Feliz Verano</a:t>
            </a:r>
          </a:p>
          <a:p>
            <a:pPr algn="ctr">
              <a:buNone/>
            </a:pPr>
            <a:r>
              <a:rPr lang="es-ES" sz="5400" b="1" i="1" dirty="0" err="1" smtClean="0">
                <a:solidFill>
                  <a:schemeClr val="accent1">
                    <a:lumMod val="60000"/>
                    <a:lumOff val="40000"/>
                  </a:schemeClr>
                </a:solidFill>
              </a:rPr>
              <a:t>Happy</a:t>
            </a:r>
            <a:r>
              <a:rPr lang="es-ES" sz="5400" b="1" i="1" dirty="0" smtClean="0">
                <a:solidFill>
                  <a:schemeClr val="accent1">
                    <a:lumMod val="60000"/>
                    <a:lumOff val="40000"/>
                  </a:schemeClr>
                </a:solidFill>
              </a:rPr>
              <a:t> </a:t>
            </a:r>
            <a:r>
              <a:rPr lang="es-ES" sz="5400" b="1" i="1" dirty="0" err="1" smtClean="0">
                <a:solidFill>
                  <a:schemeClr val="accent1">
                    <a:lumMod val="60000"/>
                    <a:lumOff val="40000"/>
                  </a:schemeClr>
                </a:solidFill>
              </a:rPr>
              <a:t>holidays</a:t>
            </a:r>
            <a:r>
              <a:rPr lang="es-ES" sz="5400" b="1" i="1" dirty="0" smtClean="0">
                <a:solidFill>
                  <a:schemeClr val="accent1">
                    <a:lumMod val="60000"/>
                    <a:lumOff val="40000"/>
                  </a:schemeClr>
                </a:solidFill>
              </a:rPr>
              <a:t>!</a:t>
            </a:r>
          </a:p>
          <a:p>
            <a:pPr>
              <a:buNone/>
            </a:pPr>
            <a:endParaRPr lang="es-ES" dirty="0"/>
          </a:p>
        </p:txBody>
      </p:sp>
      <p:pic>
        <p:nvPicPr>
          <p:cNvPr id="1026" name="Picture 2"/>
          <p:cNvPicPr>
            <a:picLocks noChangeAspect="1" noChangeArrowheads="1"/>
          </p:cNvPicPr>
          <p:nvPr/>
        </p:nvPicPr>
        <p:blipFill>
          <a:blip r:embed="rId2"/>
          <a:srcRect/>
          <a:stretch>
            <a:fillRect/>
          </a:stretch>
        </p:blipFill>
        <p:spPr bwMode="auto">
          <a:xfrm>
            <a:off x="5353050" y="2786058"/>
            <a:ext cx="3790950" cy="3790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773</Words>
  <Application>Microsoft Office PowerPoint</Application>
  <PresentationFormat>Presentación en pantalla (4:3)</PresentationFormat>
  <Paragraphs>114</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Diapositiva 1</vt:lpstr>
      <vt:lpstr>ENGLISH</vt:lpstr>
      <vt:lpstr>LENGUA</vt:lpstr>
      <vt:lpstr>MATEMÁTICAS</vt:lpstr>
      <vt:lpstr>ARTE</vt:lpstr>
      <vt:lpstr>CIÈNCIES</vt:lpstr>
      <vt:lpstr>MÚSICA I VALENCIÀ</vt:lpstr>
      <vt:lpstr>EDUCACIÓN FÍSICA</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33</cp:revision>
  <dcterms:created xsi:type="dcterms:W3CDTF">2020-06-12T10:32:46Z</dcterms:created>
  <dcterms:modified xsi:type="dcterms:W3CDTF">2020-06-19T08:31:27Z</dcterms:modified>
</cp:coreProperties>
</file>